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38_BD2B0219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7" r:id="rId2"/>
    <p:sldId id="258" r:id="rId3"/>
    <p:sldId id="329" r:id="rId4"/>
    <p:sldId id="315" r:id="rId5"/>
    <p:sldId id="259" r:id="rId6"/>
    <p:sldId id="316" r:id="rId7"/>
    <p:sldId id="261" r:id="rId8"/>
    <p:sldId id="317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26" r:id="rId21"/>
    <p:sldId id="325" r:id="rId22"/>
    <p:sldId id="324" r:id="rId23"/>
    <p:sldId id="327" r:id="rId24"/>
    <p:sldId id="306" r:id="rId25"/>
    <p:sldId id="307" r:id="rId26"/>
    <p:sldId id="328" r:id="rId27"/>
    <p:sldId id="309" r:id="rId28"/>
    <p:sldId id="313" r:id="rId29"/>
    <p:sldId id="312" r:id="rId30"/>
    <p:sldId id="314" r:id="rId31"/>
    <p:sldId id="33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71ACB4-0367-A8E2-CCF7-CA51EA5071E4}" name="Daniela Rosu" initials="DR" userId="S::daniela.rosu@utoronto.ca::e425a0d7-ae68-4ab3-a0d8-35a8a72c8f5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2AB"/>
    <a:srgbClr val="E810C8"/>
    <a:srgbClr val="E600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E8C62B-57B1-F9E6-BF79-90D528DE2109}" v="637" dt="2023-01-22T22:35:02.235"/>
    <p1510:client id="{F0512164-4417-419C-BE4D-EE657D09AF32}" v="734" dt="2023-01-22T22:37:43.7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40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a Rosu" userId="S::daniela.rosu@utoronto.ca::e425a0d7-ae68-4ab3-a0d8-35a8a72c8f5a" providerId="AD" clId="Web-{AC7D6FE4-7AA5-49D7-A9E9-93B4F992F212}"/>
    <pc:docChg chg="addSld modSld">
      <pc:chgData name="Daniela Rosu" userId="S::daniela.rosu@utoronto.ca::e425a0d7-ae68-4ab3-a0d8-35a8a72c8f5a" providerId="AD" clId="Web-{AC7D6FE4-7AA5-49D7-A9E9-93B4F992F212}" dt="2023-01-16T18:29:31.417" v="1344" actId="14100"/>
      <pc:docMkLst>
        <pc:docMk/>
      </pc:docMkLst>
      <pc:sldChg chg="addSp delSp modSp">
        <pc:chgData name="Daniela Rosu" userId="S::daniela.rosu@utoronto.ca::e425a0d7-ae68-4ab3-a0d8-35a8a72c8f5a" providerId="AD" clId="Web-{AC7D6FE4-7AA5-49D7-A9E9-93B4F992F212}" dt="2023-01-16T18:04:42.935" v="836" actId="14100"/>
        <pc:sldMkLst>
          <pc:docMk/>
          <pc:sldMk cId="2112388236" sldId="259"/>
        </pc:sldMkLst>
        <pc:spChg chg="mod">
          <ac:chgData name="Daniela Rosu" userId="S::daniela.rosu@utoronto.ca::e425a0d7-ae68-4ab3-a0d8-35a8a72c8f5a" providerId="AD" clId="Web-{AC7D6FE4-7AA5-49D7-A9E9-93B4F992F212}" dt="2023-01-16T18:04:42.935" v="836" actId="14100"/>
          <ac:spMkLst>
            <pc:docMk/>
            <pc:sldMk cId="2112388236" sldId="259"/>
            <ac:spMk id="3" creationId="{10C2B925-3716-7C7F-4DD0-E9E705A424E1}"/>
          </ac:spMkLst>
        </pc:spChg>
        <pc:spChg chg="add del mod">
          <ac:chgData name="Daniela Rosu" userId="S::daniela.rosu@utoronto.ca::e425a0d7-ae68-4ab3-a0d8-35a8a72c8f5a" providerId="AD" clId="Web-{AC7D6FE4-7AA5-49D7-A9E9-93B4F992F212}" dt="2023-01-16T17:23:42.922" v="122"/>
          <ac:spMkLst>
            <pc:docMk/>
            <pc:sldMk cId="2112388236" sldId="259"/>
            <ac:spMk id="4" creationId="{324D5027-A474-FB22-114F-9BA27BE192D3}"/>
          </ac:spMkLst>
        </pc:spChg>
        <pc:spChg chg="add del mod">
          <ac:chgData name="Daniela Rosu" userId="S::daniela.rosu@utoronto.ca::e425a0d7-ae68-4ab3-a0d8-35a8a72c8f5a" providerId="AD" clId="Web-{AC7D6FE4-7AA5-49D7-A9E9-93B4F992F212}" dt="2023-01-16T17:23:05.125" v="102"/>
          <ac:spMkLst>
            <pc:docMk/>
            <pc:sldMk cId="2112388236" sldId="259"/>
            <ac:spMk id="6" creationId="{2F3E8D96-1885-2BFD-E6AA-9EF97EA6A909}"/>
          </ac:spMkLst>
        </pc:spChg>
        <pc:spChg chg="add mod">
          <ac:chgData name="Daniela Rosu" userId="S::daniela.rosu@utoronto.ca::e425a0d7-ae68-4ab3-a0d8-35a8a72c8f5a" providerId="AD" clId="Web-{AC7D6FE4-7AA5-49D7-A9E9-93B4F992F212}" dt="2023-01-16T18:04:23.935" v="833" actId="1076"/>
          <ac:spMkLst>
            <pc:docMk/>
            <pc:sldMk cId="2112388236" sldId="259"/>
            <ac:spMk id="7" creationId="{FBA838BE-E447-59FB-143D-D5965DA5B80D}"/>
          </ac:spMkLst>
        </pc:spChg>
        <pc:spChg chg="add mod">
          <ac:chgData name="Daniela Rosu" userId="S::daniela.rosu@utoronto.ca::e425a0d7-ae68-4ab3-a0d8-35a8a72c8f5a" providerId="AD" clId="Web-{AC7D6FE4-7AA5-49D7-A9E9-93B4F992F212}" dt="2023-01-16T18:04:11.419" v="829" actId="1076"/>
          <ac:spMkLst>
            <pc:docMk/>
            <pc:sldMk cId="2112388236" sldId="259"/>
            <ac:spMk id="10" creationId="{25CD794E-3FA8-1500-EB66-D467B6975F4D}"/>
          </ac:spMkLst>
        </pc:spChg>
        <pc:spChg chg="add del mod">
          <ac:chgData name="Daniela Rosu" userId="S::daniela.rosu@utoronto.ca::e425a0d7-ae68-4ab3-a0d8-35a8a72c8f5a" providerId="AD" clId="Web-{AC7D6FE4-7AA5-49D7-A9E9-93B4F992F212}" dt="2023-01-16T18:03:58.185" v="827"/>
          <ac:spMkLst>
            <pc:docMk/>
            <pc:sldMk cId="2112388236" sldId="259"/>
            <ac:spMk id="11" creationId="{F6B16DC2-CB85-774F-1B40-8834AE1F3C15}"/>
          </ac:spMkLst>
        </pc:spChg>
        <pc:picChg chg="mod">
          <ac:chgData name="Daniela Rosu" userId="S::daniela.rosu@utoronto.ca::e425a0d7-ae68-4ab3-a0d8-35a8a72c8f5a" providerId="AD" clId="Web-{AC7D6FE4-7AA5-49D7-A9E9-93B4F992F212}" dt="2023-01-16T17:22:09.344" v="90" actId="1076"/>
          <ac:picMkLst>
            <pc:docMk/>
            <pc:sldMk cId="2112388236" sldId="259"/>
            <ac:picMk id="5" creationId="{395F3B29-6C86-B368-EBD8-6EE2C9D5A90E}"/>
          </ac:picMkLst>
        </pc:picChg>
        <pc:cxnChg chg="add mod">
          <ac:chgData name="Daniela Rosu" userId="S::daniela.rosu@utoronto.ca::e425a0d7-ae68-4ab3-a0d8-35a8a72c8f5a" providerId="AD" clId="Web-{AC7D6FE4-7AA5-49D7-A9E9-93B4F992F212}" dt="2023-01-16T18:04:21.591" v="832" actId="1076"/>
          <ac:cxnSpMkLst>
            <pc:docMk/>
            <pc:sldMk cId="2112388236" sldId="259"/>
            <ac:cxnSpMk id="8" creationId="{88EB4024-853B-EDF9-A313-BC5B5ACE9229}"/>
          </ac:cxnSpMkLst>
        </pc:cxnChg>
      </pc:sldChg>
      <pc:sldChg chg="addSp delSp modSp">
        <pc:chgData name="Daniela Rosu" userId="S::daniela.rosu@utoronto.ca::e425a0d7-ae68-4ab3-a0d8-35a8a72c8f5a" providerId="AD" clId="Web-{AC7D6FE4-7AA5-49D7-A9E9-93B4F992F212}" dt="2023-01-16T18:06:38.997" v="889" actId="1076"/>
        <pc:sldMkLst>
          <pc:docMk/>
          <pc:sldMk cId="3720065304" sldId="261"/>
        </pc:sldMkLst>
        <pc:spChg chg="mod">
          <ac:chgData name="Daniela Rosu" userId="S::daniela.rosu@utoronto.ca::e425a0d7-ae68-4ab3-a0d8-35a8a72c8f5a" providerId="AD" clId="Web-{AC7D6FE4-7AA5-49D7-A9E9-93B4F992F212}" dt="2023-01-16T18:06:38.997" v="889" actId="1076"/>
          <ac:spMkLst>
            <pc:docMk/>
            <pc:sldMk cId="3720065304" sldId="261"/>
            <ac:spMk id="3" creationId="{10C2B925-3716-7C7F-4DD0-E9E705A424E1}"/>
          </ac:spMkLst>
        </pc:spChg>
        <pc:spChg chg="add del mod">
          <ac:chgData name="Daniela Rosu" userId="S::daniela.rosu@utoronto.ca::e425a0d7-ae68-4ab3-a0d8-35a8a72c8f5a" providerId="AD" clId="Web-{AC7D6FE4-7AA5-49D7-A9E9-93B4F992F212}" dt="2023-01-16T18:06:05.950" v="879"/>
          <ac:spMkLst>
            <pc:docMk/>
            <pc:sldMk cId="3720065304" sldId="261"/>
            <ac:spMk id="5" creationId="{C0735585-9472-E8D9-6887-F07337450C28}"/>
          </ac:spMkLst>
        </pc:spChg>
        <pc:spChg chg="add mod">
          <ac:chgData name="Daniela Rosu" userId="S::daniela.rosu@utoronto.ca::e425a0d7-ae68-4ab3-a0d8-35a8a72c8f5a" providerId="AD" clId="Web-{AC7D6FE4-7AA5-49D7-A9E9-93B4F992F212}" dt="2023-01-16T18:06:15.731" v="882" actId="1076"/>
          <ac:spMkLst>
            <pc:docMk/>
            <pc:sldMk cId="3720065304" sldId="261"/>
            <ac:spMk id="8" creationId="{6FFE8C0D-1291-340D-8CA3-968D90E02599}"/>
          </ac:spMkLst>
        </pc:spChg>
        <pc:spChg chg="add mod">
          <ac:chgData name="Daniela Rosu" userId="S::daniela.rosu@utoronto.ca::e425a0d7-ae68-4ab3-a0d8-35a8a72c8f5a" providerId="AD" clId="Web-{AC7D6FE4-7AA5-49D7-A9E9-93B4F992F212}" dt="2023-01-16T18:06:27.278" v="885" actId="1076"/>
          <ac:spMkLst>
            <pc:docMk/>
            <pc:sldMk cId="3720065304" sldId="261"/>
            <ac:spMk id="10" creationId="{01724A47-B66A-179B-48F3-F1E8799C0C3B}"/>
          </ac:spMkLst>
        </pc:spChg>
        <pc:spChg chg="add del mod">
          <ac:chgData name="Daniela Rosu" userId="S::daniela.rosu@utoronto.ca::e425a0d7-ae68-4ab3-a0d8-35a8a72c8f5a" providerId="AD" clId="Web-{AC7D6FE4-7AA5-49D7-A9E9-93B4F992F212}" dt="2023-01-16T18:06:09.200" v="880"/>
          <ac:spMkLst>
            <pc:docMk/>
            <pc:sldMk cId="3720065304" sldId="261"/>
            <ac:spMk id="12" creationId="{E5946378-07B3-4832-9F06-1734692AD968}"/>
          </ac:spMkLst>
        </pc:spChg>
        <pc:picChg chg="mod">
          <ac:chgData name="Daniela Rosu" userId="S::daniela.rosu@utoronto.ca::e425a0d7-ae68-4ab3-a0d8-35a8a72c8f5a" providerId="AD" clId="Web-{AC7D6FE4-7AA5-49D7-A9E9-93B4F992F212}" dt="2023-01-16T17:34:42.890" v="244" actId="1076"/>
          <ac:picMkLst>
            <pc:docMk/>
            <pc:sldMk cId="3720065304" sldId="261"/>
            <ac:picMk id="6" creationId="{7239D605-CA89-4728-FAFC-951B44510FF5}"/>
          </ac:picMkLst>
        </pc:picChg>
        <pc:cxnChg chg="add mod">
          <ac:chgData name="Daniela Rosu" userId="S::daniela.rosu@utoronto.ca::e425a0d7-ae68-4ab3-a0d8-35a8a72c8f5a" providerId="AD" clId="Web-{AC7D6FE4-7AA5-49D7-A9E9-93B4F992F212}" dt="2023-01-16T18:06:24.169" v="884" actId="1076"/>
          <ac:cxnSpMkLst>
            <pc:docMk/>
            <pc:sldMk cId="3720065304" sldId="261"/>
            <ac:cxnSpMk id="13" creationId="{A915366A-1897-4007-831A-C4C577A3A98B}"/>
          </ac:cxnSpMkLst>
        </pc:cxnChg>
        <pc:cxnChg chg="add del mod">
          <ac:chgData name="Daniela Rosu" userId="S::daniela.rosu@utoronto.ca::e425a0d7-ae68-4ab3-a0d8-35a8a72c8f5a" providerId="AD" clId="Web-{AC7D6FE4-7AA5-49D7-A9E9-93B4F992F212}" dt="2023-01-16T18:06:11.981" v="881"/>
          <ac:cxnSpMkLst>
            <pc:docMk/>
            <pc:sldMk cId="3720065304" sldId="261"/>
            <ac:cxnSpMk id="14" creationId="{047BBED0-670A-1D6A-D3E7-151FC892F2EB}"/>
          </ac:cxnSpMkLst>
        </pc:cxnChg>
      </pc:sldChg>
      <pc:sldChg chg="modSp">
        <pc:chgData name="Daniela Rosu" userId="S::daniela.rosu@utoronto.ca::e425a0d7-ae68-4ab3-a0d8-35a8a72c8f5a" providerId="AD" clId="Web-{AC7D6FE4-7AA5-49D7-A9E9-93B4F992F212}" dt="2023-01-16T15:04:30.950" v="2" actId="14100"/>
        <pc:sldMkLst>
          <pc:docMk/>
          <pc:sldMk cId="872193144" sldId="294"/>
        </pc:sldMkLst>
        <pc:spChg chg="mod">
          <ac:chgData name="Daniela Rosu" userId="S::daniela.rosu@utoronto.ca::e425a0d7-ae68-4ab3-a0d8-35a8a72c8f5a" providerId="AD" clId="Web-{AC7D6FE4-7AA5-49D7-A9E9-93B4F992F212}" dt="2023-01-16T15:04:21.278" v="0" actId="1076"/>
          <ac:spMkLst>
            <pc:docMk/>
            <pc:sldMk cId="872193144" sldId="294"/>
            <ac:spMk id="2" creationId="{0E481BCC-0903-6E14-4F65-EBE8C3BA46CD}"/>
          </ac:spMkLst>
        </pc:spChg>
        <pc:spChg chg="mod">
          <ac:chgData name="Daniela Rosu" userId="S::daniela.rosu@utoronto.ca::e425a0d7-ae68-4ab3-a0d8-35a8a72c8f5a" providerId="AD" clId="Web-{AC7D6FE4-7AA5-49D7-A9E9-93B4F992F212}" dt="2023-01-16T15:04:30.950" v="2" actId="14100"/>
          <ac:spMkLst>
            <pc:docMk/>
            <pc:sldMk cId="872193144" sldId="294"/>
            <ac:spMk id="4" creationId="{762174A1-A273-FD98-3829-381E337C0100}"/>
          </ac:spMkLst>
        </pc:spChg>
      </pc:sldChg>
      <pc:sldChg chg="modSp">
        <pc:chgData name="Daniela Rosu" userId="S::daniela.rosu@utoronto.ca::e425a0d7-ae68-4ab3-a0d8-35a8a72c8f5a" providerId="AD" clId="Web-{AC7D6FE4-7AA5-49D7-A9E9-93B4F992F212}" dt="2023-01-16T18:14:25.372" v="1001" actId="14100"/>
        <pc:sldMkLst>
          <pc:docMk/>
          <pc:sldMk cId="830156326" sldId="296"/>
        </pc:sldMkLst>
        <pc:spChg chg="mod">
          <ac:chgData name="Daniela Rosu" userId="S::daniela.rosu@utoronto.ca::e425a0d7-ae68-4ab3-a0d8-35a8a72c8f5a" providerId="AD" clId="Web-{AC7D6FE4-7AA5-49D7-A9E9-93B4F992F212}" dt="2023-01-16T18:13:43.231" v="987" actId="1076"/>
          <ac:spMkLst>
            <pc:docMk/>
            <pc:sldMk cId="830156326" sldId="296"/>
            <ac:spMk id="2" creationId="{D15B9245-615C-D8F7-1B8A-DF7E65A77B51}"/>
          </ac:spMkLst>
        </pc:spChg>
        <pc:spChg chg="mod">
          <ac:chgData name="Daniela Rosu" userId="S::daniela.rosu@utoronto.ca::e425a0d7-ae68-4ab3-a0d8-35a8a72c8f5a" providerId="AD" clId="Web-{AC7D6FE4-7AA5-49D7-A9E9-93B4F992F212}" dt="2023-01-16T18:14:25.372" v="1001" actId="14100"/>
          <ac:spMkLst>
            <pc:docMk/>
            <pc:sldMk cId="830156326" sldId="296"/>
            <ac:spMk id="3" creationId="{2BAB0885-5119-6AA6-A26F-DA15B563D7CF}"/>
          </ac:spMkLst>
        </pc:spChg>
      </pc:sldChg>
      <pc:sldChg chg="modSp">
        <pc:chgData name="Daniela Rosu" userId="S::daniela.rosu@utoronto.ca::e425a0d7-ae68-4ab3-a0d8-35a8a72c8f5a" providerId="AD" clId="Web-{AC7D6FE4-7AA5-49D7-A9E9-93B4F992F212}" dt="2023-01-16T18:17:39.481" v="1068" actId="14100"/>
        <pc:sldMkLst>
          <pc:docMk/>
          <pc:sldMk cId="582342864" sldId="297"/>
        </pc:sldMkLst>
        <pc:spChg chg="mod">
          <ac:chgData name="Daniela Rosu" userId="S::daniela.rosu@utoronto.ca::e425a0d7-ae68-4ab3-a0d8-35a8a72c8f5a" providerId="AD" clId="Web-{AC7D6FE4-7AA5-49D7-A9E9-93B4F992F212}" dt="2023-01-16T18:14:34.200" v="1002" actId="1076"/>
          <ac:spMkLst>
            <pc:docMk/>
            <pc:sldMk cId="582342864" sldId="297"/>
            <ac:spMk id="2" creationId="{D15B9245-615C-D8F7-1B8A-DF7E65A77B51}"/>
          </ac:spMkLst>
        </pc:spChg>
        <pc:spChg chg="mod">
          <ac:chgData name="Daniela Rosu" userId="S::daniela.rosu@utoronto.ca::e425a0d7-ae68-4ab3-a0d8-35a8a72c8f5a" providerId="AD" clId="Web-{AC7D6FE4-7AA5-49D7-A9E9-93B4F992F212}" dt="2023-01-16T18:17:39.481" v="1068" actId="14100"/>
          <ac:spMkLst>
            <pc:docMk/>
            <pc:sldMk cId="582342864" sldId="297"/>
            <ac:spMk id="3" creationId="{2BAB0885-5119-6AA6-A26F-DA15B563D7CF}"/>
          </ac:spMkLst>
        </pc:spChg>
      </pc:sldChg>
      <pc:sldChg chg="modSp">
        <pc:chgData name="Daniela Rosu" userId="S::daniela.rosu@utoronto.ca::e425a0d7-ae68-4ab3-a0d8-35a8a72c8f5a" providerId="AD" clId="Web-{AC7D6FE4-7AA5-49D7-A9E9-93B4F992F212}" dt="2023-01-16T18:20:26.293" v="1118" actId="20577"/>
        <pc:sldMkLst>
          <pc:docMk/>
          <pc:sldMk cId="2155813007" sldId="298"/>
        </pc:sldMkLst>
        <pc:spChg chg="mod">
          <ac:chgData name="Daniela Rosu" userId="S::daniela.rosu@utoronto.ca::e425a0d7-ae68-4ab3-a0d8-35a8a72c8f5a" providerId="AD" clId="Web-{AC7D6FE4-7AA5-49D7-A9E9-93B4F992F212}" dt="2023-01-16T18:18:30.934" v="1097" actId="1076"/>
          <ac:spMkLst>
            <pc:docMk/>
            <pc:sldMk cId="2155813007" sldId="298"/>
            <ac:spMk id="2" creationId="{D15B9245-615C-D8F7-1B8A-DF7E65A77B51}"/>
          </ac:spMkLst>
        </pc:spChg>
        <pc:spChg chg="mod">
          <ac:chgData name="Daniela Rosu" userId="S::daniela.rosu@utoronto.ca::e425a0d7-ae68-4ab3-a0d8-35a8a72c8f5a" providerId="AD" clId="Web-{AC7D6FE4-7AA5-49D7-A9E9-93B4F992F212}" dt="2023-01-16T18:20:26.293" v="1118" actId="20577"/>
          <ac:spMkLst>
            <pc:docMk/>
            <pc:sldMk cId="2155813007" sldId="298"/>
            <ac:spMk id="3" creationId="{2BAB0885-5119-6AA6-A26F-DA15B563D7CF}"/>
          </ac:spMkLst>
        </pc:spChg>
      </pc:sldChg>
      <pc:sldChg chg="modSp">
        <pc:chgData name="Daniela Rosu" userId="S::daniela.rosu@utoronto.ca::e425a0d7-ae68-4ab3-a0d8-35a8a72c8f5a" providerId="AD" clId="Web-{AC7D6FE4-7AA5-49D7-A9E9-93B4F992F212}" dt="2023-01-16T18:26:49.777" v="1320" actId="20577"/>
        <pc:sldMkLst>
          <pc:docMk/>
          <pc:sldMk cId="2383217150" sldId="299"/>
        </pc:sldMkLst>
        <pc:spChg chg="mod">
          <ac:chgData name="Daniela Rosu" userId="S::daniela.rosu@utoronto.ca::e425a0d7-ae68-4ab3-a0d8-35a8a72c8f5a" providerId="AD" clId="Web-{AC7D6FE4-7AA5-49D7-A9E9-93B4F992F212}" dt="2023-01-16T18:26:02.371" v="1309" actId="1076"/>
          <ac:spMkLst>
            <pc:docMk/>
            <pc:sldMk cId="2383217150" sldId="299"/>
            <ac:spMk id="2" creationId="{D15B9245-615C-D8F7-1B8A-DF7E65A77B51}"/>
          </ac:spMkLst>
        </pc:spChg>
        <pc:spChg chg="mod">
          <ac:chgData name="Daniela Rosu" userId="S::daniela.rosu@utoronto.ca::e425a0d7-ae68-4ab3-a0d8-35a8a72c8f5a" providerId="AD" clId="Web-{AC7D6FE4-7AA5-49D7-A9E9-93B4F992F212}" dt="2023-01-16T18:26:49.777" v="1320" actId="20577"/>
          <ac:spMkLst>
            <pc:docMk/>
            <pc:sldMk cId="2383217150" sldId="299"/>
            <ac:spMk id="3" creationId="{2BAB0885-5119-6AA6-A26F-DA15B563D7CF}"/>
          </ac:spMkLst>
        </pc:spChg>
        <pc:picChg chg="mod">
          <ac:chgData name="Daniela Rosu" userId="S::daniela.rosu@utoronto.ca::e425a0d7-ae68-4ab3-a0d8-35a8a72c8f5a" providerId="AD" clId="Web-{AC7D6FE4-7AA5-49D7-A9E9-93B4F992F212}" dt="2023-01-16T18:26:16.152" v="1312" actId="1076"/>
          <ac:picMkLst>
            <pc:docMk/>
            <pc:sldMk cId="2383217150" sldId="299"/>
            <ac:picMk id="5" creationId="{F47591D8-32CC-9BE9-D853-06465FD1BE54}"/>
          </ac:picMkLst>
        </pc:picChg>
        <pc:picChg chg="mod">
          <ac:chgData name="Daniela Rosu" userId="S::daniela.rosu@utoronto.ca::e425a0d7-ae68-4ab3-a0d8-35a8a72c8f5a" providerId="AD" clId="Web-{AC7D6FE4-7AA5-49D7-A9E9-93B4F992F212}" dt="2023-01-16T18:26:10.449" v="1311" actId="1076"/>
          <ac:picMkLst>
            <pc:docMk/>
            <pc:sldMk cId="2383217150" sldId="299"/>
            <ac:picMk id="6" creationId="{0935AF96-5180-E306-FAB1-121879F4ED8B}"/>
          </ac:picMkLst>
        </pc:picChg>
      </pc:sldChg>
      <pc:sldChg chg="modSp">
        <pc:chgData name="Daniela Rosu" userId="S::daniela.rosu@utoronto.ca::e425a0d7-ae68-4ab3-a0d8-35a8a72c8f5a" providerId="AD" clId="Web-{AC7D6FE4-7AA5-49D7-A9E9-93B4F992F212}" dt="2023-01-16T18:28:50.980" v="1338" actId="20577"/>
        <pc:sldMkLst>
          <pc:docMk/>
          <pc:sldMk cId="3620537165" sldId="301"/>
        </pc:sldMkLst>
        <pc:spChg chg="mod">
          <ac:chgData name="Daniela Rosu" userId="S::daniela.rosu@utoronto.ca::e425a0d7-ae68-4ab3-a0d8-35a8a72c8f5a" providerId="AD" clId="Web-{AC7D6FE4-7AA5-49D7-A9E9-93B4F992F212}" dt="2023-01-16T18:28:50.980" v="1338" actId="20577"/>
          <ac:spMkLst>
            <pc:docMk/>
            <pc:sldMk cId="3620537165" sldId="301"/>
            <ac:spMk id="3" creationId="{729EC214-CCE0-1729-3DE4-6237242AB2B7}"/>
          </ac:spMkLst>
        </pc:spChg>
      </pc:sldChg>
      <pc:sldChg chg="modSp">
        <pc:chgData name="Daniela Rosu" userId="S::daniela.rosu@utoronto.ca::e425a0d7-ae68-4ab3-a0d8-35a8a72c8f5a" providerId="AD" clId="Web-{AC7D6FE4-7AA5-49D7-A9E9-93B4F992F212}" dt="2023-01-16T18:29:31.417" v="1344" actId="14100"/>
        <pc:sldMkLst>
          <pc:docMk/>
          <pc:sldMk cId="1420876567" sldId="302"/>
        </pc:sldMkLst>
        <pc:spChg chg="mod">
          <ac:chgData name="Daniela Rosu" userId="S::daniela.rosu@utoronto.ca::e425a0d7-ae68-4ab3-a0d8-35a8a72c8f5a" providerId="AD" clId="Web-{AC7D6FE4-7AA5-49D7-A9E9-93B4F992F212}" dt="2023-01-16T18:29:31.417" v="1344" actId="14100"/>
          <ac:spMkLst>
            <pc:docMk/>
            <pc:sldMk cId="1420876567" sldId="302"/>
            <ac:spMk id="3" creationId="{FA897230-FCF3-A7F4-A259-3B65A118E76B}"/>
          </ac:spMkLst>
        </pc:spChg>
        <pc:picChg chg="mod">
          <ac:chgData name="Daniela Rosu" userId="S::daniela.rosu@utoronto.ca::e425a0d7-ae68-4ab3-a0d8-35a8a72c8f5a" providerId="AD" clId="Web-{AC7D6FE4-7AA5-49D7-A9E9-93B4F992F212}" dt="2023-01-16T18:29:22.308" v="1343" actId="1076"/>
          <ac:picMkLst>
            <pc:docMk/>
            <pc:sldMk cId="1420876567" sldId="302"/>
            <ac:picMk id="4" creationId="{07812B11-C624-E414-CA32-0AD1AA43D8CF}"/>
          </ac:picMkLst>
        </pc:picChg>
      </pc:sldChg>
      <pc:sldChg chg="addSp delSp modSp add replId">
        <pc:chgData name="Daniela Rosu" userId="S::daniela.rosu@utoronto.ca::e425a0d7-ae68-4ab3-a0d8-35a8a72c8f5a" providerId="AD" clId="Web-{AC7D6FE4-7AA5-49D7-A9E9-93B4F992F212}" dt="2023-01-16T18:05:57.528" v="877"/>
        <pc:sldMkLst>
          <pc:docMk/>
          <pc:sldMk cId="1452690538" sldId="316"/>
        </pc:sldMkLst>
        <pc:spChg chg="del">
          <ac:chgData name="Daniela Rosu" userId="S::daniela.rosu@utoronto.ca::e425a0d7-ae68-4ab3-a0d8-35a8a72c8f5a" providerId="AD" clId="Web-{AC7D6FE4-7AA5-49D7-A9E9-93B4F992F212}" dt="2023-01-16T18:04:48.560" v="837"/>
          <ac:spMkLst>
            <pc:docMk/>
            <pc:sldMk cId="1452690538" sldId="316"/>
            <ac:spMk id="3" creationId="{10C2B925-3716-7C7F-4DD0-E9E705A424E1}"/>
          </ac:spMkLst>
        </pc:spChg>
        <pc:spChg chg="add del mod">
          <ac:chgData name="Daniela Rosu" userId="S::daniela.rosu@utoronto.ca::e425a0d7-ae68-4ab3-a0d8-35a8a72c8f5a" providerId="AD" clId="Web-{AC7D6FE4-7AA5-49D7-A9E9-93B4F992F212}" dt="2023-01-16T18:04:53.497" v="838"/>
          <ac:spMkLst>
            <pc:docMk/>
            <pc:sldMk cId="1452690538" sldId="316"/>
            <ac:spMk id="6" creationId="{449C72DF-95D8-2F8E-0778-F786BB9F62FA}"/>
          </ac:spMkLst>
        </pc:spChg>
        <pc:spChg chg="del">
          <ac:chgData name="Daniela Rosu" userId="S::daniela.rosu@utoronto.ca::e425a0d7-ae68-4ab3-a0d8-35a8a72c8f5a" providerId="AD" clId="Web-{AC7D6FE4-7AA5-49D7-A9E9-93B4F992F212}" dt="2023-01-16T18:05:55.700" v="876"/>
          <ac:spMkLst>
            <pc:docMk/>
            <pc:sldMk cId="1452690538" sldId="316"/>
            <ac:spMk id="7" creationId="{FBA838BE-E447-59FB-143D-D5965DA5B80D}"/>
          </ac:spMkLst>
        </pc:spChg>
        <pc:spChg chg="add del mod">
          <ac:chgData name="Daniela Rosu" userId="S::daniela.rosu@utoronto.ca::e425a0d7-ae68-4ab3-a0d8-35a8a72c8f5a" providerId="AD" clId="Web-{AC7D6FE4-7AA5-49D7-A9E9-93B4F992F212}" dt="2023-01-16T18:05:53.731" v="875" actId="20577"/>
          <ac:spMkLst>
            <pc:docMk/>
            <pc:sldMk cId="1452690538" sldId="316"/>
            <ac:spMk id="10" creationId="{25CD794E-3FA8-1500-EB66-D467B6975F4D}"/>
          </ac:spMkLst>
        </pc:spChg>
        <pc:spChg chg="mod">
          <ac:chgData name="Daniela Rosu" userId="S::daniela.rosu@utoronto.ca::e425a0d7-ae68-4ab3-a0d8-35a8a72c8f5a" providerId="AD" clId="Web-{AC7D6FE4-7AA5-49D7-A9E9-93B4F992F212}" dt="2023-01-16T18:05:25.403" v="846" actId="1076"/>
          <ac:spMkLst>
            <pc:docMk/>
            <pc:sldMk cId="1452690538" sldId="316"/>
            <ac:spMk id="11" creationId="{F6B16DC2-CB85-774F-1B40-8834AE1F3C15}"/>
          </ac:spMkLst>
        </pc:spChg>
        <pc:cxnChg chg="del">
          <ac:chgData name="Daniela Rosu" userId="S::daniela.rosu@utoronto.ca::e425a0d7-ae68-4ab3-a0d8-35a8a72c8f5a" providerId="AD" clId="Web-{AC7D6FE4-7AA5-49D7-A9E9-93B4F992F212}" dt="2023-01-16T18:05:57.528" v="877"/>
          <ac:cxnSpMkLst>
            <pc:docMk/>
            <pc:sldMk cId="1452690538" sldId="316"/>
            <ac:cxnSpMk id="8" creationId="{88EB4024-853B-EDF9-A313-BC5B5ACE9229}"/>
          </ac:cxnSpMkLst>
        </pc:cxnChg>
      </pc:sldChg>
      <pc:sldChg chg="addSp delSp modSp add replId">
        <pc:chgData name="Daniela Rosu" userId="S::daniela.rosu@utoronto.ca::e425a0d7-ae68-4ab3-a0d8-35a8a72c8f5a" providerId="AD" clId="Web-{AC7D6FE4-7AA5-49D7-A9E9-93B4F992F212}" dt="2023-01-16T18:09:09.106" v="918" actId="14100"/>
        <pc:sldMkLst>
          <pc:docMk/>
          <pc:sldMk cId="3169135485" sldId="317"/>
        </pc:sldMkLst>
        <pc:spChg chg="del">
          <ac:chgData name="Daniela Rosu" userId="S::daniela.rosu@utoronto.ca::e425a0d7-ae68-4ab3-a0d8-35a8a72c8f5a" providerId="AD" clId="Web-{AC7D6FE4-7AA5-49D7-A9E9-93B4F992F212}" dt="2023-01-16T18:06:44.060" v="890"/>
          <ac:spMkLst>
            <pc:docMk/>
            <pc:sldMk cId="3169135485" sldId="317"/>
            <ac:spMk id="3" creationId="{10C2B925-3716-7C7F-4DD0-E9E705A424E1}"/>
          </ac:spMkLst>
        </pc:spChg>
        <pc:spChg chg="mod">
          <ac:chgData name="Daniela Rosu" userId="S::daniela.rosu@utoronto.ca::e425a0d7-ae68-4ab3-a0d8-35a8a72c8f5a" providerId="AD" clId="Web-{AC7D6FE4-7AA5-49D7-A9E9-93B4F992F212}" dt="2023-01-16T18:09:09.106" v="918" actId="14100"/>
          <ac:spMkLst>
            <pc:docMk/>
            <pc:sldMk cId="3169135485" sldId="317"/>
            <ac:spMk id="5" creationId="{C0735585-9472-E8D9-6887-F07337450C28}"/>
          </ac:spMkLst>
        </pc:spChg>
        <pc:spChg chg="add del mod">
          <ac:chgData name="Daniela Rosu" userId="S::daniela.rosu@utoronto.ca::e425a0d7-ae68-4ab3-a0d8-35a8a72c8f5a" providerId="AD" clId="Web-{AC7D6FE4-7AA5-49D7-A9E9-93B4F992F212}" dt="2023-01-16T18:06:46.935" v="891"/>
          <ac:spMkLst>
            <pc:docMk/>
            <pc:sldMk cId="3169135485" sldId="317"/>
            <ac:spMk id="7" creationId="{9CB500BA-54E4-3CCB-960D-4C6650DFFC2B}"/>
          </ac:spMkLst>
        </pc:spChg>
        <pc:spChg chg="del">
          <ac:chgData name="Daniela Rosu" userId="S::daniela.rosu@utoronto.ca::e425a0d7-ae68-4ab3-a0d8-35a8a72c8f5a" providerId="AD" clId="Web-{AC7D6FE4-7AA5-49D7-A9E9-93B4F992F212}" dt="2023-01-16T18:06:49.325" v="892"/>
          <ac:spMkLst>
            <pc:docMk/>
            <pc:sldMk cId="3169135485" sldId="317"/>
            <ac:spMk id="8" creationId="{6FFE8C0D-1291-340D-8CA3-968D90E02599}"/>
          </ac:spMkLst>
        </pc:spChg>
        <pc:spChg chg="add mod">
          <ac:chgData name="Daniela Rosu" userId="S::daniela.rosu@utoronto.ca::e425a0d7-ae68-4ab3-a0d8-35a8a72c8f5a" providerId="AD" clId="Web-{AC7D6FE4-7AA5-49D7-A9E9-93B4F992F212}" dt="2023-01-16T18:07:19.341" v="902" actId="1076"/>
          <ac:spMkLst>
            <pc:docMk/>
            <pc:sldMk cId="3169135485" sldId="317"/>
            <ac:spMk id="9" creationId="{23724941-91DE-3317-B5A8-40E289292B88}"/>
          </ac:spMkLst>
        </pc:spChg>
        <pc:spChg chg="del">
          <ac:chgData name="Daniela Rosu" userId="S::daniela.rosu@utoronto.ca::e425a0d7-ae68-4ab3-a0d8-35a8a72c8f5a" providerId="AD" clId="Web-{AC7D6FE4-7AA5-49D7-A9E9-93B4F992F212}" dt="2023-01-16T18:06:53.700" v="893"/>
          <ac:spMkLst>
            <pc:docMk/>
            <pc:sldMk cId="3169135485" sldId="317"/>
            <ac:spMk id="10" creationId="{01724A47-B66A-179B-48F3-F1E8799C0C3B}"/>
          </ac:spMkLst>
        </pc:spChg>
        <pc:spChg chg="mod">
          <ac:chgData name="Daniela Rosu" userId="S::daniela.rosu@utoronto.ca::e425a0d7-ae68-4ab3-a0d8-35a8a72c8f5a" providerId="AD" clId="Web-{AC7D6FE4-7AA5-49D7-A9E9-93B4F992F212}" dt="2023-01-16T18:08:59.294" v="915" actId="1076"/>
          <ac:spMkLst>
            <pc:docMk/>
            <pc:sldMk cId="3169135485" sldId="317"/>
            <ac:spMk id="12" creationId="{E5946378-07B3-4832-9F06-1734692AD968}"/>
          </ac:spMkLst>
        </pc:spChg>
        <pc:cxnChg chg="del">
          <ac:chgData name="Daniela Rosu" userId="S::daniela.rosu@utoronto.ca::e425a0d7-ae68-4ab3-a0d8-35a8a72c8f5a" providerId="AD" clId="Web-{AC7D6FE4-7AA5-49D7-A9E9-93B4F992F212}" dt="2023-01-16T18:06:55.528" v="894"/>
          <ac:cxnSpMkLst>
            <pc:docMk/>
            <pc:sldMk cId="3169135485" sldId="317"/>
            <ac:cxnSpMk id="13" creationId="{A915366A-1897-4007-831A-C4C577A3A98B}"/>
          </ac:cxnSpMkLst>
        </pc:cxnChg>
        <pc:cxnChg chg="mod">
          <ac:chgData name="Daniela Rosu" userId="S::daniela.rosu@utoronto.ca::e425a0d7-ae68-4ab3-a0d8-35a8a72c8f5a" providerId="AD" clId="Web-{AC7D6FE4-7AA5-49D7-A9E9-93B4F992F212}" dt="2023-01-16T18:09:01.794" v="916" actId="14100"/>
          <ac:cxnSpMkLst>
            <pc:docMk/>
            <pc:sldMk cId="3169135485" sldId="317"/>
            <ac:cxnSpMk id="14" creationId="{047BBED0-670A-1D6A-D3E7-151FC892F2EB}"/>
          </ac:cxnSpMkLst>
        </pc:cxnChg>
      </pc:sldChg>
    </pc:docChg>
  </pc:docChgLst>
  <pc:docChgLst>
    <pc:chgData name="Ali Howidi" userId="6fbef305-d325-4df0-9f4f-8fa074ec82c3" providerId="ADAL" clId="{F0512164-4417-419C-BE4D-EE657D09AF32}"/>
    <pc:docChg chg="custSel addSld delSld modSld">
      <pc:chgData name="Ali Howidi" userId="6fbef305-d325-4df0-9f4f-8fa074ec82c3" providerId="ADAL" clId="{F0512164-4417-419C-BE4D-EE657D09AF32}" dt="2023-01-22T22:37:43.777" v="735"/>
      <pc:docMkLst>
        <pc:docMk/>
      </pc:docMkLst>
      <pc:sldChg chg="modSp mod">
        <pc:chgData name="Ali Howidi" userId="6fbef305-d325-4df0-9f4f-8fa074ec82c3" providerId="ADAL" clId="{F0512164-4417-419C-BE4D-EE657D09AF32}" dt="2023-01-20T17:51:23.173" v="728" actId="27636"/>
        <pc:sldMkLst>
          <pc:docMk/>
          <pc:sldMk cId="0" sldId="292"/>
        </pc:sldMkLst>
        <pc:spChg chg="mod">
          <ac:chgData name="Ali Howidi" userId="6fbef305-d325-4df0-9f4f-8fa074ec82c3" providerId="ADAL" clId="{F0512164-4417-419C-BE4D-EE657D09AF32}" dt="2023-01-20T17:51:23.173" v="728" actId="27636"/>
          <ac:spMkLst>
            <pc:docMk/>
            <pc:sldMk cId="0" sldId="292"/>
            <ac:spMk id="365" creationId="{00000000-0000-0000-0000-000000000000}"/>
          </ac:spMkLst>
        </pc:spChg>
      </pc:sldChg>
      <pc:sldChg chg="addSp modSp mod delCm">
        <pc:chgData name="Ali Howidi" userId="6fbef305-d325-4df0-9f4f-8fa074ec82c3" providerId="ADAL" clId="{F0512164-4417-419C-BE4D-EE657D09AF32}" dt="2023-01-22T22:37:27.335" v="729"/>
        <pc:sldMkLst>
          <pc:docMk/>
          <pc:sldMk cId="1452690538" sldId="316"/>
        </pc:sldMkLst>
        <pc:spChg chg="add mod">
          <ac:chgData name="Ali Howidi" userId="6fbef305-d325-4df0-9f4f-8fa074ec82c3" providerId="ADAL" clId="{F0512164-4417-419C-BE4D-EE657D09AF32}" dt="2023-01-20T17:34:04.777" v="275" actId="1076"/>
          <ac:spMkLst>
            <pc:docMk/>
            <pc:sldMk cId="1452690538" sldId="316"/>
            <ac:spMk id="4" creationId="{48AA7B06-9C62-4FBB-AB81-73B2BDE4D753}"/>
          </ac:spMkLst>
        </pc:spChg>
        <pc:spChg chg="mod">
          <ac:chgData name="Ali Howidi" userId="6fbef305-d325-4df0-9f4f-8fa074ec82c3" providerId="ADAL" clId="{F0512164-4417-419C-BE4D-EE657D09AF32}" dt="2023-01-20T17:33:45.965" v="238" actId="20577"/>
          <ac:spMkLst>
            <pc:docMk/>
            <pc:sldMk cId="1452690538" sldId="316"/>
            <ac:spMk id="10" creationId="{25CD794E-3FA8-1500-EB66-D467B6975F4D}"/>
          </ac:spMkLst>
        </pc:spChg>
        <pc:cxnChg chg="add mod">
          <ac:chgData name="Ali Howidi" userId="6fbef305-d325-4df0-9f4f-8fa074ec82c3" providerId="ADAL" clId="{F0512164-4417-419C-BE4D-EE657D09AF32}" dt="2023-01-20T17:33:52.490" v="239" actId="1076"/>
          <ac:cxnSpMkLst>
            <pc:docMk/>
            <pc:sldMk cId="1452690538" sldId="316"/>
            <ac:cxnSpMk id="3" creationId="{AA701DCA-1704-DDBA-4737-BEA7B0C3CA12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Ali Howidi" userId="6fbef305-d325-4df0-9f4f-8fa074ec82c3" providerId="ADAL" clId="{F0512164-4417-419C-BE4D-EE657D09AF32}" dt="2023-01-22T22:37:27.335" v="729"/>
              <pc2:cmMkLst xmlns:pc2="http://schemas.microsoft.com/office/powerpoint/2019/9/main/command">
                <pc:docMk/>
                <pc:sldMk cId="1452690538" sldId="316"/>
                <pc2:cmMk id="{7B800AB7-B3BE-4C41-9276-8637F51779C6}"/>
              </pc2:cmMkLst>
            </pc226:cmChg>
          </p:ext>
        </pc:extLst>
      </pc:sldChg>
      <pc:sldChg chg="modSp mod delCm modCm">
        <pc:chgData name="Ali Howidi" userId="6fbef305-d325-4df0-9f4f-8fa074ec82c3" providerId="ADAL" clId="{F0512164-4417-419C-BE4D-EE657D09AF32}" dt="2023-01-22T22:37:43.777" v="735"/>
        <pc:sldMkLst>
          <pc:docMk/>
          <pc:sldMk cId="3169135485" sldId="317"/>
        </pc:sldMkLst>
        <pc:spChg chg="mod">
          <ac:chgData name="Ali Howidi" userId="6fbef305-d325-4df0-9f4f-8fa074ec82c3" providerId="ADAL" clId="{F0512164-4417-419C-BE4D-EE657D09AF32}" dt="2023-01-22T22:37:38.003" v="734" actId="20577"/>
          <ac:spMkLst>
            <pc:docMk/>
            <pc:sldMk cId="3169135485" sldId="317"/>
            <ac:spMk id="5" creationId="{C0735585-9472-E8D9-6887-F07337450C28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Ali Howidi" userId="6fbef305-d325-4df0-9f4f-8fa074ec82c3" providerId="ADAL" clId="{F0512164-4417-419C-BE4D-EE657D09AF32}" dt="2023-01-22T22:37:43.777" v="735"/>
              <pc2:cmMkLst xmlns:pc2="http://schemas.microsoft.com/office/powerpoint/2019/9/main/command">
                <pc:docMk/>
                <pc:sldMk cId="3169135485" sldId="317"/>
                <pc2:cmMk id="{6E151955-7B30-41CB-92A6-07054EBFA749}"/>
              </pc2:cmMkLst>
            </pc226:cmChg>
          </p:ext>
        </pc:extLst>
      </pc:sldChg>
      <pc:sldChg chg="modSp new del mod">
        <pc:chgData name="Ali Howidi" userId="6fbef305-d325-4df0-9f4f-8fa074ec82c3" providerId="ADAL" clId="{F0512164-4417-419C-BE4D-EE657D09AF32}" dt="2023-01-20T17:47:16.300" v="408" actId="47"/>
        <pc:sldMkLst>
          <pc:docMk/>
          <pc:sldMk cId="4169729760" sldId="318"/>
        </pc:sldMkLst>
        <pc:spChg chg="mod">
          <ac:chgData name="Ali Howidi" userId="6fbef305-d325-4df0-9f4f-8fa074ec82c3" providerId="ADAL" clId="{F0512164-4417-419C-BE4D-EE657D09AF32}" dt="2023-01-20T17:30:47.768" v="16" actId="27636"/>
          <ac:spMkLst>
            <pc:docMk/>
            <pc:sldMk cId="4169729760" sldId="318"/>
            <ac:spMk id="2" creationId="{52E2DD87-92CB-0414-B755-5DB3752EE4E3}"/>
          </ac:spMkLst>
        </pc:spChg>
      </pc:sldChg>
      <pc:sldChg chg="addSp modSp new mod">
        <pc:chgData name="Ali Howidi" userId="6fbef305-d325-4df0-9f4f-8fa074ec82c3" providerId="ADAL" clId="{F0512164-4417-419C-BE4D-EE657D09AF32}" dt="2023-01-20T17:47:00.927" v="407" actId="15"/>
        <pc:sldMkLst>
          <pc:docMk/>
          <pc:sldMk cId="3271141141" sldId="319"/>
        </pc:sldMkLst>
        <pc:spChg chg="mod">
          <ac:chgData name="Ali Howidi" userId="6fbef305-d325-4df0-9f4f-8fa074ec82c3" providerId="ADAL" clId="{F0512164-4417-419C-BE4D-EE657D09AF32}" dt="2023-01-20T17:40:38.748" v="324" actId="20577"/>
          <ac:spMkLst>
            <pc:docMk/>
            <pc:sldMk cId="3271141141" sldId="319"/>
            <ac:spMk id="2" creationId="{78FA07BF-EAA4-0826-02FD-91EB97BBDC67}"/>
          </ac:spMkLst>
        </pc:spChg>
        <pc:spChg chg="mod">
          <ac:chgData name="Ali Howidi" userId="6fbef305-d325-4df0-9f4f-8fa074ec82c3" providerId="ADAL" clId="{F0512164-4417-419C-BE4D-EE657D09AF32}" dt="2023-01-20T17:47:00.927" v="407" actId="15"/>
          <ac:spMkLst>
            <pc:docMk/>
            <pc:sldMk cId="3271141141" sldId="319"/>
            <ac:spMk id="3" creationId="{0BBD2339-98EF-5FDF-AA08-528FE6834341}"/>
          </ac:spMkLst>
        </pc:spChg>
        <pc:picChg chg="add mod">
          <ac:chgData name="Ali Howidi" userId="6fbef305-d325-4df0-9f4f-8fa074ec82c3" providerId="ADAL" clId="{F0512164-4417-419C-BE4D-EE657D09AF32}" dt="2023-01-20T17:42:07.028" v="342" actId="1076"/>
          <ac:picMkLst>
            <pc:docMk/>
            <pc:sldMk cId="3271141141" sldId="319"/>
            <ac:picMk id="1026" creationId="{E8006FA9-26C1-1172-C547-FA987E8E17F6}"/>
          </ac:picMkLst>
        </pc:picChg>
      </pc:sldChg>
    </pc:docChg>
  </pc:docChgLst>
  <pc:docChgLst>
    <pc:chgData name="Ali Howidi" userId="S::a.howidi@utoronto.ca::6fbef305-d325-4df0-9f4f-8fa074ec82c3" providerId="AD" clId="Web-{A589B0B2-483F-4A3B-BF3E-6254D79A1047}"/>
    <pc:docChg chg="modSld">
      <pc:chgData name="Ali Howidi" userId="S::a.howidi@utoronto.ca::6fbef305-d325-4df0-9f4f-8fa074ec82c3" providerId="AD" clId="Web-{A589B0B2-483F-4A3B-BF3E-6254D79A1047}" dt="2023-01-16T03:13:18.068" v="3"/>
      <pc:docMkLst>
        <pc:docMk/>
      </pc:docMkLst>
      <pc:sldChg chg="addSp delSp">
        <pc:chgData name="Ali Howidi" userId="S::a.howidi@utoronto.ca::6fbef305-d325-4df0-9f4f-8fa074ec82c3" providerId="AD" clId="Web-{A589B0B2-483F-4A3B-BF3E-6254D79A1047}" dt="2023-01-16T03:13:18.068" v="3"/>
        <pc:sldMkLst>
          <pc:docMk/>
          <pc:sldMk cId="2112388236" sldId="259"/>
        </pc:sldMkLst>
        <pc:picChg chg="add">
          <ac:chgData name="Ali Howidi" userId="S::a.howidi@utoronto.ca::6fbef305-d325-4df0-9f4f-8fa074ec82c3" providerId="AD" clId="Web-{A589B0B2-483F-4A3B-BF3E-6254D79A1047}" dt="2023-01-16T03:13:18.068" v="3"/>
          <ac:picMkLst>
            <pc:docMk/>
            <pc:sldMk cId="2112388236" sldId="259"/>
            <ac:picMk id="5" creationId="{395F3B29-6C86-B368-EBD8-6EE2C9D5A90E}"/>
          </ac:picMkLst>
        </pc:picChg>
        <pc:picChg chg="del">
          <ac:chgData name="Ali Howidi" userId="S::a.howidi@utoronto.ca::6fbef305-d325-4df0-9f4f-8fa074ec82c3" providerId="AD" clId="Web-{A589B0B2-483F-4A3B-BF3E-6254D79A1047}" dt="2023-01-16T03:13:17.833" v="2"/>
          <ac:picMkLst>
            <pc:docMk/>
            <pc:sldMk cId="2112388236" sldId="259"/>
            <ac:picMk id="6" creationId="{7239D605-CA89-4728-FAFC-951B44510FF5}"/>
          </ac:picMkLst>
        </pc:picChg>
      </pc:sldChg>
      <pc:sldChg chg="modSp">
        <pc:chgData name="Ali Howidi" userId="S::a.howidi@utoronto.ca::6fbef305-d325-4df0-9f4f-8fa074ec82c3" providerId="AD" clId="Web-{A589B0B2-483F-4A3B-BF3E-6254D79A1047}" dt="2023-01-16T03:13:09.239" v="1"/>
        <pc:sldMkLst>
          <pc:docMk/>
          <pc:sldMk cId="3720065304" sldId="261"/>
        </pc:sldMkLst>
        <pc:picChg chg="mod modCrop">
          <ac:chgData name="Ali Howidi" userId="S::a.howidi@utoronto.ca::6fbef305-d325-4df0-9f4f-8fa074ec82c3" providerId="AD" clId="Web-{A589B0B2-483F-4A3B-BF3E-6254D79A1047}" dt="2023-01-16T03:13:09.239" v="1"/>
          <ac:picMkLst>
            <pc:docMk/>
            <pc:sldMk cId="3720065304" sldId="261"/>
            <ac:picMk id="6" creationId="{7239D605-CA89-4728-FAFC-951B44510FF5}"/>
          </ac:picMkLst>
        </pc:picChg>
      </pc:sldChg>
    </pc:docChg>
  </pc:docChgLst>
  <pc:docChgLst>
    <pc:chgData name="Ali Howidi" userId="6fbef305-d325-4df0-9f4f-8fa074ec82c3" providerId="ADAL" clId="{499F3007-E525-441C-85C7-D1582D6E5851}"/>
    <pc:docChg chg="undo redo custSel addSld delSld modSld sldOrd">
      <pc:chgData name="Ali Howidi" userId="6fbef305-d325-4df0-9f4f-8fa074ec82c3" providerId="ADAL" clId="{499F3007-E525-441C-85C7-D1582D6E5851}" dt="2023-01-16T03:11:18.752" v="459" actId="11"/>
      <pc:docMkLst>
        <pc:docMk/>
      </pc:docMkLst>
      <pc:sldChg chg="del">
        <pc:chgData name="Ali Howidi" userId="6fbef305-d325-4df0-9f4f-8fa074ec82c3" providerId="ADAL" clId="{499F3007-E525-441C-85C7-D1582D6E5851}" dt="2023-01-16T03:06:05.137" v="266" actId="47"/>
        <pc:sldMkLst>
          <pc:docMk/>
          <pc:sldMk cId="1361684989" sldId="256"/>
        </pc:sldMkLst>
      </pc:sldChg>
      <pc:sldChg chg="modSp mod">
        <pc:chgData name="Ali Howidi" userId="6fbef305-d325-4df0-9f4f-8fa074ec82c3" providerId="ADAL" clId="{499F3007-E525-441C-85C7-D1582D6E5851}" dt="2023-01-16T03:11:18.752" v="459" actId="11"/>
        <pc:sldMkLst>
          <pc:docMk/>
          <pc:sldMk cId="4096456491" sldId="258"/>
        </pc:sldMkLst>
        <pc:spChg chg="mod">
          <ac:chgData name="Ali Howidi" userId="6fbef305-d325-4df0-9f4f-8fa074ec82c3" providerId="ADAL" clId="{499F3007-E525-441C-85C7-D1582D6E5851}" dt="2023-01-16T03:11:18.752" v="459" actId="11"/>
          <ac:spMkLst>
            <pc:docMk/>
            <pc:sldMk cId="4096456491" sldId="258"/>
            <ac:spMk id="3" creationId="{A6D18E9B-EFDF-4A89-3BDE-DFE401F9C90E}"/>
          </ac:spMkLst>
        </pc:spChg>
      </pc:sldChg>
      <pc:sldChg chg="modSp mod">
        <pc:chgData name="Ali Howidi" userId="6fbef305-d325-4df0-9f4f-8fa074ec82c3" providerId="ADAL" clId="{499F3007-E525-441C-85C7-D1582D6E5851}" dt="2023-01-16T03:09:50.945" v="383" actId="6549"/>
        <pc:sldMkLst>
          <pc:docMk/>
          <pc:sldMk cId="2112388236" sldId="259"/>
        </pc:sldMkLst>
        <pc:spChg chg="mod">
          <ac:chgData name="Ali Howidi" userId="6fbef305-d325-4df0-9f4f-8fa074ec82c3" providerId="ADAL" clId="{499F3007-E525-441C-85C7-D1582D6E5851}" dt="2023-01-16T03:09:50.945" v="383" actId="6549"/>
          <ac:spMkLst>
            <pc:docMk/>
            <pc:sldMk cId="2112388236" sldId="259"/>
            <ac:spMk id="2" creationId="{3F887236-3EEA-BFA6-6F47-A884C05D1080}"/>
          </ac:spMkLst>
        </pc:spChg>
      </pc:sldChg>
      <pc:sldChg chg="modSp mod">
        <pc:chgData name="Ali Howidi" userId="6fbef305-d325-4df0-9f4f-8fa074ec82c3" providerId="ADAL" clId="{499F3007-E525-441C-85C7-D1582D6E5851}" dt="2023-01-16T03:09:57.617" v="387" actId="20577"/>
        <pc:sldMkLst>
          <pc:docMk/>
          <pc:sldMk cId="3720065304" sldId="261"/>
        </pc:sldMkLst>
        <pc:spChg chg="mod">
          <ac:chgData name="Ali Howidi" userId="6fbef305-d325-4df0-9f4f-8fa074ec82c3" providerId="ADAL" clId="{499F3007-E525-441C-85C7-D1582D6E5851}" dt="2023-01-16T03:09:57.617" v="387" actId="20577"/>
          <ac:spMkLst>
            <pc:docMk/>
            <pc:sldMk cId="3720065304" sldId="261"/>
            <ac:spMk id="2" creationId="{3F887236-3EEA-BFA6-6F47-A884C05D1080}"/>
          </ac:spMkLst>
        </pc:spChg>
      </pc:sldChg>
      <pc:sldChg chg="add ord">
        <pc:chgData name="Ali Howidi" userId="6fbef305-d325-4df0-9f4f-8fa074ec82c3" providerId="ADAL" clId="{499F3007-E525-441C-85C7-D1582D6E5851}" dt="2023-01-16T03:06:42.711" v="275"/>
        <pc:sldMkLst>
          <pc:docMk/>
          <pc:sldMk cId="0" sldId="292"/>
        </pc:sldMkLst>
      </pc:sldChg>
      <pc:sldChg chg="modSp mod">
        <pc:chgData name="Ali Howidi" userId="6fbef305-d325-4df0-9f4f-8fa074ec82c3" providerId="ADAL" clId="{499F3007-E525-441C-85C7-D1582D6E5851}" dt="2023-01-16T03:08:54.361" v="364" actId="20577"/>
        <pc:sldMkLst>
          <pc:docMk/>
          <pc:sldMk cId="2551920913" sldId="300"/>
        </pc:sldMkLst>
        <pc:spChg chg="mod">
          <ac:chgData name="Ali Howidi" userId="6fbef305-d325-4df0-9f4f-8fa074ec82c3" providerId="ADAL" clId="{499F3007-E525-441C-85C7-D1582D6E5851}" dt="2023-01-16T03:08:54.361" v="364" actId="20577"/>
          <ac:spMkLst>
            <pc:docMk/>
            <pc:sldMk cId="2551920913" sldId="300"/>
            <ac:spMk id="3" creationId="{10FE17D4-35B9-E086-78D5-66434A0DA54D}"/>
          </ac:spMkLst>
        </pc:spChg>
      </pc:sldChg>
      <pc:sldChg chg="addSp modSp mod">
        <pc:chgData name="Ali Howidi" userId="6fbef305-d325-4df0-9f4f-8fa074ec82c3" providerId="ADAL" clId="{499F3007-E525-441C-85C7-D1582D6E5851}" dt="2023-01-16T02:26:23.734" v="8" actId="1076"/>
        <pc:sldMkLst>
          <pc:docMk/>
          <pc:sldMk cId="2019659772" sldId="303"/>
        </pc:sldMkLst>
        <pc:spChg chg="mod">
          <ac:chgData name="Ali Howidi" userId="6fbef305-d325-4df0-9f4f-8fa074ec82c3" providerId="ADAL" clId="{499F3007-E525-441C-85C7-D1582D6E5851}" dt="2023-01-16T02:26:03.647" v="3" actId="1076"/>
          <ac:spMkLst>
            <pc:docMk/>
            <pc:sldMk cId="2019659772" sldId="303"/>
            <ac:spMk id="3" creationId="{44F2F128-D35D-91DB-A65C-96CA12D4B51E}"/>
          </ac:spMkLst>
        </pc:spChg>
        <pc:spChg chg="add mod">
          <ac:chgData name="Ali Howidi" userId="6fbef305-d325-4df0-9f4f-8fa074ec82c3" providerId="ADAL" clId="{499F3007-E525-441C-85C7-D1582D6E5851}" dt="2023-01-16T02:26:23.734" v="8" actId="1076"/>
          <ac:spMkLst>
            <pc:docMk/>
            <pc:sldMk cId="2019659772" sldId="303"/>
            <ac:spMk id="5" creationId="{C8484D41-B65B-10BC-20F1-04C0DF6D2569}"/>
          </ac:spMkLst>
        </pc:spChg>
        <pc:picChg chg="add mod">
          <ac:chgData name="Ali Howidi" userId="6fbef305-d325-4df0-9f4f-8fa074ec82c3" providerId="ADAL" clId="{499F3007-E525-441C-85C7-D1582D6E5851}" dt="2023-01-16T02:26:13.227" v="6" actId="14100"/>
          <ac:picMkLst>
            <pc:docMk/>
            <pc:sldMk cId="2019659772" sldId="303"/>
            <ac:picMk id="4" creationId="{BA7D865D-BE7F-BFB3-C8A7-58901418EDBA}"/>
          </ac:picMkLst>
        </pc:picChg>
      </pc:sldChg>
      <pc:sldChg chg="addSp modSp new mod">
        <pc:chgData name="Ali Howidi" userId="6fbef305-d325-4df0-9f4f-8fa074ec82c3" providerId="ADAL" clId="{499F3007-E525-441C-85C7-D1582D6E5851}" dt="2023-01-16T02:27:27.782" v="21" actId="1076"/>
        <pc:sldMkLst>
          <pc:docMk/>
          <pc:sldMk cId="334686480" sldId="304"/>
        </pc:sldMkLst>
        <pc:spChg chg="mod">
          <ac:chgData name="Ali Howidi" userId="6fbef305-d325-4df0-9f4f-8fa074ec82c3" providerId="ADAL" clId="{499F3007-E525-441C-85C7-D1582D6E5851}" dt="2023-01-16T02:27:06.336" v="13" actId="14100"/>
          <ac:spMkLst>
            <pc:docMk/>
            <pc:sldMk cId="334686480" sldId="304"/>
            <ac:spMk id="2" creationId="{11F48AE6-B47C-430A-CCB7-F535350C8C68}"/>
          </ac:spMkLst>
        </pc:spChg>
        <pc:spChg chg="mod">
          <ac:chgData name="Ali Howidi" userId="6fbef305-d325-4df0-9f4f-8fa074ec82c3" providerId="ADAL" clId="{499F3007-E525-441C-85C7-D1582D6E5851}" dt="2023-01-16T02:27:18.883" v="17" actId="1076"/>
          <ac:spMkLst>
            <pc:docMk/>
            <pc:sldMk cId="334686480" sldId="304"/>
            <ac:spMk id="3" creationId="{F05E6410-BFDC-9A2C-FD9C-E23BED71945B}"/>
          </ac:spMkLst>
        </pc:spChg>
        <pc:picChg chg="add mod">
          <ac:chgData name="Ali Howidi" userId="6fbef305-d325-4df0-9f4f-8fa074ec82c3" providerId="ADAL" clId="{499F3007-E525-441C-85C7-D1582D6E5851}" dt="2023-01-16T02:27:27.782" v="21" actId="1076"/>
          <ac:picMkLst>
            <pc:docMk/>
            <pc:sldMk cId="334686480" sldId="304"/>
            <ac:picMk id="4" creationId="{E1B54255-B6D7-9509-17A2-7F624D9BDA8A}"/>
          </ac:picMkLst>
        </pc:picChg>
      </pc:sldChg>
      <pc:sldChg chg="addSp delSp modSp new mod">
        <pc:chgData name="Ali Howidi" userId="6fbef305-d325-4df0-9f4f-8fa074ec82c3" providerId="ADAL" clId="{499F3007-E525-441C-85C7-D1582D6E5851}" dt="2023-01-16T02:29:14.773" v="55" actId="14100"/>
        <pc:sldMkLst>
          <pc:docMk/>
          <pc:sldMk cId="3891043322" sldId="305"/>
        </pc:sldMkLst>
        <pc:spChg chg="mod">
          <ac:chgData name="Ali Howidi" userId="6fbef305-d325-4df0-9f4f-8fa074ec82c3" providerId="ADAL" clId="{499F3007-E525-441C-85C7-D1582D6E5851}" dt="2023-01-16T02:28:41.239" v="46" actId="14100"/>
          <ac:spMkLst>
            <pc:docMk/>
            <pc:sldMk cId="3891043322" sldId="305"/>
            <ac:spMk id="2" creationId="{E4A2E0BC-C1E8-1DEF-C423-6164F97FBF7A}"/>
          </ac:spMkLst>
        </pc:spChg>
        <pc:spChg chg="add del mod">
          <ac:chgData name="Ali Howidi" userId="6fbef305-d325-4df0-9f4f-8fa074ec82c3" providerId="ADAL" clId="{499F3007-E525-441C-85C7-D1582D6E5851}" dt="2023-01-16T02:28:22.108" v="40" actId="1076"/>
          <ac:spMkLst>
            <pc:docMk/>
            <pc:sldMk cId="3891043322" sldId="305"/>
            <ac:spMk id="3" creationId="{529AC233-74E9-A834-5516-A219D0F7409B}"/>
          </ac:spMkLst>
        </pc:spChg>
        <pc:spChg chg="add mod">
          <ac:chgData name="Ali Howidi" userId="6fbef305-d325-4df0-9f4f-8fa074ec82c3" providerId="ADAL" clId="{499F3007-E525-441C-85C7-D1582D6E5851}" dt="2023-01-16T02:29:01.210" v="52" actId="14100"/>
          <ac:spMkLst>
            <pc:docMk/>
            <pc:sldMk cId="3891043322" sldId="305"/>
            <ac:spMk id="5" creationId="{9F440BB4-CFEE-0049-3BFA-494F2AE4A629}"/>
          </ac:spMkLst>
        </pc:spChg>
        <pc:spChg chg="add mod">
          <ac:chgData name="Ali Howidi" userId="6fbef305-d325-4df0-9f4f-8fa074ec82c3" providerId="ADAL" clId="{499F3007-E525-441C-85C7-D1582D6E5851}" dt="2023-01-16T02:29:14.773" v="55" actId="14100"/>
          <ac:spMkLst>
            <pc:docMk/>
            <pc:sldMk cId="3891043322" sldId="305"/>
            <ac:spMk id="6" creationId="{F409DE6F-8997-CA29-56A9-07F91D02D7E2}"/>
          </ac:spMkLst>
        </pc:spChg>
        <pc:picChg chg="add mod">
          <ac:chgData name="Ali Howidi" userId="6fbef305-d325-4df0-9f4f-8fa074ec82c3" providerId="ADAL" clId="{499F3007-E525-441C-85C7-D1582D6E5851}" dt="2023-01-16T02:28:47.918" v="49" actId="1076"/>
          <ac:picMkLst>
            <pc:docMk/>
            <pc:sldMk cId="3891043322" sldId="305"/>
            <ac:picMk id="4" creationId="{09FFB99C-1EE2-3975-21AD-C3422EE78832}"/>
          </ac:picMkLst>
        </pc:picChg>
      </pc:sldChg>
      <pc:sldChg chg="modSp add mod ord">
        <pc:chgData name="Ali Howidi" userId="6fbef305-d325-4df0-9f4f-8fa074ec82c3" providerId="ADAL" clId="{499F3007-E525-441C-85C7-D1582D6E5851}" dt="2023-01-16T02:29:33.815" v="61"/>
        <pc:sldMkLst>
          <pc:docMk/>
          <pc:sldMk cId="1252939594" sldId="306"/>
        </pc:sldMkLst>
        <pc:spChg chg="mod">
          <ac:chgData name="Ali Howidi" userId="6fbef305-d325-4df0-9f4f-8fa074ec82c3" providerId="ADAL" clId="{499F3007-E525-441C-85C7-D1582D6E5851}" dt="2023-01-16T02:29:33.815" v="61"/>
          <ac:spMkLst>
            <pc:docMk/>
            <pc:sldMk cId="1252939594" sldId="306"/>
            <ac:spMk id="3" creationId="{10FE17D4-35B9-E086-78D5-66434A0DA54D}"/>
          </ac:spMkLst>
        </pc:spChg>
      </pc:sldChg>
      <pc:sldChg chg="modSp new mod">
        <pc:chgData name="Ali Howidi" userId="6fbef305-d325-4df0-9f4f-8fa074ec82c3" providerId="ADAL" clId="{499F3007-E525-441C-85C7-D1582D6E5851}" dt="2023-01-16T02:30:31.846" v="80" actId="5793"/>
        <pc:sldMkLst>
          <pc:docMk/>
          <pc:sldMk cId="3494516749" sldId="307"/>
        </pc:sldMkLst>
        <pc:spChg chg="mod">
          <ac:chgData name="Ali Howidi" userId="6fbef305-d325-4df0-9f4f-8fa074ec82c3" providerId="ADAL" clId="{499F3007-E525-441C-85C7-D1582D6E5851}" dt="2023-01-16T02:30:18.297" v="77" actId="1076"/>
          <ac:spMkLst>
            <pc:docMk/>
            <pc:sldMk cId="3494516749" sldId="307"/>
            <ac:spMk id="2" creationId="{B8350CA2-EB07-53DA-D254-EA177C13D5FD}"/>
          </ac:spMkLst>
        </pc:spChg>
        <pc:spChg chg="mod">
          <ac:chgData name="Ali Howidi" userId="6fbef305-d325-4df0-9f4f-8fa074ec82c3" providerId="ADAL" clId="{499F3007-E525-441C-85C7-D1582D6E5851}" dt="2023-01-16T02:30:31.846" v="80" actId="5793"/>
          <ac:spMkLst>
            <pc:docMk/>
            <pc:sldMk cId="3494516749" sldId="307"/>
            <ac:spMk id="3" creationId="{17119BAF-F3DD-F0AF-C4A0-5C46F19683F2}"/>
          </ac:spMkLst>
        </pc:spChg>
      </pc:sldChg>
      <pc:sldChg chg="modSp new del mod">
        <pc:chgData name="Ali Howidi" userId="6fbef305-d325-4df0-9f4f-8fa074ec82c3" providerId="ADAL" clId="{499F3007-E525-441C-85C7-D1582D6E5851}" dt="2023-01-16T02:59:25.376" v="84" actId="47"/>
        <pc:sldMkLst>
          <pc:docMk/>
          <pc:sldMk cId="3734065927" sldId="308"/>
        </pc:sldMkLst>
        <pc:spChg chg="mod">
          <ac:chgData name="Ali Howidi" userId="6fbef305-d325-4df0-9f4f-8fa074ec82c3" providerId="ADAL" clId="{499F3007-E525-441C-85C7-D1582D6E5851}" dt="2023-01-16T02:59:22.633" v="83" actId="27636"/>
          <ac:spMkLst>
            <pc:docMk/>
            <pc:sldMk cId="3734065927" sldId="308"/>
            <ac:spMk id="2" creationId="{47CEB508-6F5A-038C-7029-0C3BD354EDCE}"/>
          </ac:spMkLst>
        </pc:spChg>
      </pc:sldChg>
      <pc:sldChg chg="add">
        <pc:chgData name="Ali Howidi" userId="6fbef305-d325-4df0-9f4f-8fa074ec82c3" providerId="ADAL" clId="{499F3007-E525-441C-85C7-D1582D6E5851}" dt="2023-01-16T03:06:52.370" v="276"/>
        <pc:sldMkLst>
          <pc:docMk/>
          <pc:sldMk cId="4069696752" sldId="309"/>
        </pc:sldMkLst>
      </pc:sldChg>
      <pc:sldChg chg="addSp delSp modSp add mod">
        <pc:chgData name="Ali Howidi" userId="6fbef305-d325-4df0-9f4f-8fa074ec82c3" providerId="ADAL" clId="{499F3007-E525-441C-85C7-D1582D6E5851}" dt="2023-01-16T03:04:42.521" v="252" actId="20577"/>
        <pc:sldMkLst>
          <pc:docMk/>
          <pc:sldMk cId="3173712409" sldId="312"/>
        </pc:sldMkLst>
        <pc:spChg chg="mod">
          <ac:chgData name="Ali Howidi" userId="6fbef305-d325-4df0-9f4f-8fa074ec82c3" providerId="ADAL" clId="{499F3007-E525-441C-85C7-D1582D6E5851}" dt="2023-01-16T03:04:42.521" v="252" actId="20577"/>
          <ac:spMkLst>
            <pc:docMk/>
            <pc:sldMk cId="3173712409" sldId="312"/>
            <ac:spMk id="2" creationId="{A0E67306-D0DB-A515-40DC-420DB5EB6346}"/>
          </ac:spMkLst>
        </pc:spChg>
        <pc:spChg chg="mod">
          <ac:chgData name="Ali Howidi" userId="6fbef305-d325-4df0-9f4f-8fa074ec82c3" providerId="ADAL" clId="{499F3007-E525-441C-85C7-D1582D6E5851}" dt="2023-01-16T03:02:35.846" v="182" actId="1076"/>
          <ac:spMkLst>
            <pc:docMk/>
            <pc:sldMk cId="3173712409" sldId="312"/>
            <ac:spMk id="3" creationId="{EFD12E32-7D75-DD63-3E8D-2B60CD6AA6BE}"/>
          </ac:spMkLst>
        </pc:spChg>
        <pc:spChg chg="mod">
          <ac:chgData name="Ali Howidi" userId="6fbef305-d325-4df0-9f4f-8fa074ec82c3" providerId="ADAL" clId="{499F3007-E525-441C-85C7-D1582D6E5851}" dt="2023-01-16T03:02:29.912" v="181" actId="1076"/>
          <ac:spMkLst>
            <pc:docMk/>
            <pc:sldMk cId="3173712409" sldId="312"/>
            <ac:spMk id="6" creationId="{BD13B4D4-1647-2E78-ADC1-0CBE191906C3}"/>
          </ac:spMkLst>
        </pc:spChg>
        <pc:picChg chg="add mod modCrop">
          <ac:chgData name="Ali Howidi" userId="6fbef305-d325-4df0-9f4f-8fa074ec82c3" providerId="ADAL" clId="{499F3007-E525-441C-85C7-D1582D6E5851}" dt="2023-01-16T03:04:23.691" v="248" actId="1076"/>
          <ac:picMkLst>
            <pc:docMk/>
            <pc:sldMk cId="3173712409" sldId="312"/>
            <ac:picMk id="4" creationId="{046A23DA-3C68-3DBA-0984-FBBA654E2C6B}"/>
          </ac:picMkLst>
        </pc:picChg>
        <pc:picChg chg="del">
          <ac:chgData name="Ali Howidi" userId="6fbef305-d325-4df0-9f4f-8fa074ec82c3" providerId="ADAL" clId="{499F3007-E525-441C-85C7-D1582D6E5851}" dt="2023-01-16T02:59:34.114" v="85" actId="478"/>
          <ac:picMkLst>
            <pc:docMk/>
            <pc:sldMk cId="3173712409" sldId="312"/>
            <ac:picMk id="5" creationId="{8AB5F416-2408-6720-CB56-A585020D7E15}"/>
          </ac:picMkLst>
        </pc:picChg>
      </pc:sldChg>
      <pc:sldChg chg="addSp delSp modSp add mod ord">
        <pc:chgData name="Ali Howidi" userId="6fbef305-d325-4df0-9f4f-8fa074ec82c3" providerId="ADAL" clId="{499F3007-E525-441C-85C7-D1582D6E5851}" dt="2023-01-16T03:05:51.525" v="265"/>
        <pc:sldMkLst>
          <pc:docMk/>
          <pc:sldMk cId="2061605952" sldId="313"/>
        </pc:sldMkLst>
        <pc:spChg chg="mod">
          <ac:chgData name="Ali Howidi" userId="6fbef305-d325-4df0-9f4f-8fa074ec82c3" providerId="ADAL" clId="{499F3007-E525-441C-85C7-D1582D6E5851}" dt="2023-01-16T03:04:45.545" v="254" actId="20577"/>
          <ac:spMkLst>
            <pc:docMk/>
            <pc:sldMk cId="2061605952" sldId="313"/>
            <ac:spMk id="2" creationId="{A0E67306-D0DB-A515-40DC-420DB5EB6346}"/>
          </ac:spMkLst>
        </pc:spChg>
        <pc:spChg chg="mod">
          <ac:chgData name="Ali Howidi" userId="6fbef305-d325-4df0-9f4f-8fa074ec82c3" providerId="ADAL" clId="{499F3007-E525-441C-85C7-D1582D6E5851}" dt="2023-01-16T03:03:28.737" v="222" actId="20577"/>
          <ac:spMkLst>
            <pc:docMk/>
            <pc:sldMk cId="2061605952" sldId="313"/>
            <ac:spMk id="3" creationId="{EFD12E32-7D75-DD63-3E8D-2B60CD6AA6BE}"/>
          </ac:spMkLst>
        </pc:spChg>
        <pc:spChg chg="mod">
          <ac:chgData name="Ali Howidi" userId="6fbef305-d325-4df0-9f4f-8fa074ec82c3" providerId="ADAL" clId="{499F3007-E525-441C-85C7-D1582D6E5851}" dt="2023-01-16T03:04:15.925" v="246" actId="207"/>
          <ac:spMkLst>
            <pc:docMk/>
            <pc:sldMk cId="2061605952" sldId="313"/>
            <ac:spMk id="6" creationId="{BD13B4D4-1647-2E78-ADC1-0CBE191906C3}"/>
          </ac:spMkLst>
        </pc:spChg>
        <pc:picChg chg="del mod">
          <ac:chgData name="Ali Howidi" userId="6fbef305-d325-4df0-9f4f-8fa074ec82c3" providerId="ADAL" clId="{499F3007-E525-441C-85C7-D1582D6E5851}" dt="2023-01-16T03:02:57.145" v="185" actId="478"/>
          <ac:picMkLst>
            <pc:docMk/>
            <pc:sldMk cId="2061605952" sldId="313"/>
            <ac:picMk id="4" creationId="{046A23DA-3C68-3DBA-0984-FBBA654E2C6B}"/>
          </ac:picMkLst>
        </pc:picChg>
        <pc:picChg chg="add mod modCrop">
          <ac:chgData name="Ali Howidi" userId="6fbef305-d325-4df0-9f4f-8fa074ec82c3" providerId="ADAL" clId="{499F3007-E525-441C-85C7-D1582D6E5851}" dt="2023-01-16T03:04:20.493" v="247" actId="1076"/>
          <ac:picMkLst>
            <pc:docMk/>
            <pc:sldMk cId="2061605952" sldId="313"/>
            <ac:picMk id="5" creationId="{D8E1ECBA-8F1F-53DF-C9B2-F952F22F70E2}"/>
          </ac:picMkLst>
        </pc:picChg>
      </pc:sldChg>
      <pc:sldChg chg="addSp delSp modSp add mod ord">
        <pc:chgData name="Ali Howidi" userId="6fbef305-d325-4df0-9f4f-8fa074ec82c3" providerId="ADAL" clId="{499F3007-E525-441C-85C7-D1582D6E5851}" dt="2023-01-16T03:07:56.993" v="291" actId="20577"/>
        <pc:sldMkLst>
          <pc:docMk/>
          <pc:sldMk cId="2240277636" sldId="314"/>
        </pc:sldMkLst>
        <pc:spChg chg="mod">
          <ac:chgData name="Ali Howidi" userId="6fbef305-d325-4df0-9f4f-8fa074ec82c3" providerId="ADAL" clId="{499F3007-E525-441C-85C7-D1582D6E5851}" dt="2023-01-16T03:07:56.993" v="291" actId="20577"/>
          <ac:spMkLst>
            <pc:docMk/>
            <pc:sldMk cId="2240277636" sldId="314"/>
            <ac:spMk id="2" creationId="{A0E67306-D0DB-A515-40DC-420DB5EB6346}"/>
          </ac:spMkLst>
        </pc:spChg>
        <pc:spChg chg="del">
          <ac:chgData name="Ali Howidi" userId="6fbef305-d325-4df0-9f4f-8fa074ec82c3" providerId="ADAL" clId="{499F3007-E525-441C-85C7-D1582D6E5851}" dt="2023-01-16T03:05:21.650" v="261" actId="478"/>
          <ac:spMkLst>
            <pc:docMk/>
            <pc:sldMk cId="2240277636" sldId="314"/>
            <ac:spMk id="3" creationId="{EFD12E32-7D75-DD63-3E8D-2B60CD6AA6BE}"/>
          </ac:spMkLst>
        </pc:spChg>
        <pc:spChg chg="del">
          <ac:chgData name="Ali Howidi" userId="6fbef305-d325-4df0-9f4f-8fa074ec82c3" providerId="ADAL" clId="{499F3007-E525-441C-85C7-D1582D6E5851}" dt="2023-01-16T03:05:19.993" v="260" actId="478"/>
          <ac:spMkLst>
            <pc:docMk/>
            <pc:sldMk cId="2240277636" sldId="314"/>
            <ac:spMk id="6" creationId="{BD13B4D4-1647-2E78-ADC1-0CBE191906C3}"/>
          </ac:spMkLst>
        </pc:spChg>
        <pc:spChg chg="add mod">
          <ac:chgData name="Ali Howidi" userId="6fbef305-d325-4df0-9f4f-8fa074ec82c3" providerId="ADAL" clId="{499F3007-E525-441C-85C7-D1582D6E5851}" dt="2023-01-16T03:05:25.890" v="263" actId="27636"/>
          <ac:spMkLst>
            <pc:docMk/>
            <pc:sldMk cId="2240277636" sldId="314"/>
            <ac:spMk id="7" creationId="{940D341C-E512-D401-EA22-0888722B55AA}"/>
          </ac:spMkLst>
        </pc:spChg>
        <pc:picChg chg="del">
          <ac:chgData name="Ali Howidi" userId="6fbef305-d325-4df0-9f4f-8fa074ec82c3" providerId="ADAL" clId="{499F3007-E525-441C-85C7-D1582D6E5851}" dt="2023-01-16T03:05:19.993" v="260" actId="478"/>
          <ac:picMkLst>
            <pc:docMk/>
            <pc:sldMk cId="2240277636" sldId="314"/>
            <ac:picMk id="5" creationId="{D8E1ECBA-8F1F-53DF-C9B2-F952F22F70E2}"/>
          </ac:picMkLst>
        </pc:picChg>
      </pc:sldChg>
      <pc:sldChg chg="new del">
        <pc:chgData name="Ali Howidi" userId="6fbef305-d325-4df0-9f4f-8fa074ec82c3" providerId="ADAL" clId="{499F3007-E525-441C-85C7-D1582D6E5851}" dt="2023-01-16T03:06:31.554" v="268" actId="47"/>
        <pc:sldMkLst>
          <pc:docMk/>
          <pc:sldMk cId="572007502" sldId="315"/>
        </pc:sldMkLst>
      </pc:sldChg>
      <pc:sldChg chg="modSp add mod ord">
        <pc:chgData name="Ali Howidi" userId="6fbef305-d325-4df0-9f4f-8fa074ec82c3" providerId="ADAL" clId="{499F3007-E525-441C-85C7-D1582D6E5851}" dt="2023-01-16T03:10:55.824" v="436" actId="20577"/>
        <pc:sldMkLst>
          <pc:docMk/>
          <pc:sldMk cId="3815738041" sldId="315"/>
        </pc:sldMkLst>
        <pc:spChg chg="mod">
          <ac:chgData name="Ali Howidi" userId="6fbef305-d325-4df0-9f4f-8fa074ec82c3" providerId="ADAL" clId="{499F3007-E525-441C-85C7-D1582D6E5851}" dt="2023-01-16T03:10:53.024" v="433" actId="20577"/>
          <ac:spMkLst>
            <pc:docMk/>
            <pc:sldMk cId="3815738041" sldId="315"/>
            <ac:spMk id="2" creationId="{E6F629FD-6EFD-930E-D10A-AF1CF06AD458}"/>
          </ac:spMkLst>
        </pc:spChg>
        <pc:spChg chg="mod">
          <ac:chgData name="Ali Howidi" userId="6fbef305-d325-4df0-9f4f-8fa074ec82c3" providerId="ADAL" clId="{499F3007-E525-441C-85C7-D1582D6E5851}" dt="2023-01-16T03:10:55.824" v="436" actId="20577"/>
          <ac:spMkLst>
            <pc:docMk/>
            <pc:sldMk cId="3815738041" sldId="315"/>
            <ac:spMk id="3" creationId="{10FE17D4-35B9-E086-78D5-66434A0DA54D}"/>
          </ac:spMkLst>
        </pc:spChg>
      </pc:sldChg>
    </pc:docChg>
  </pc:docChgLst>
  <pc:docChgLst>
    <pc:chgData name="Daniela Rosu" userId="S::daniela.rosu@utoronto.ca::e425a0d7-ae68-4ab3-a0d8-35a8a72c8f5a" providerId="AD" clId="Web-{F5768522-DD35-4D25-876E-34A4419C9166}"/>
    <pc:docChg chg="mod addSld delSld modSld sldOrd">
      <pc:chgData name="Daniela Rosu" userId="S::daniela.rosu@utoronto.ca::e425a0d7-ae68-4ab3-a0d8-35a8a72c8f5a" providerId="AD" clId="Web-{F5768522-DD35-4D25-876E-34A4419C9166}" dt="2023-01-20T20:20:13.335" v="1371" actId="20577"/>
      <pc:docMkLst>
        <pc:docMk/>
      </pc:docMkLst>
      <pc:sldChg chg="modSp">
        <pc:chgData name="Daniela Rosu" userId="S::daniela.rosu@utoronto.ca::e425a0d7-ae68-4ab3-a0d8-35a8a72c8f5a" providerId="AD" clId="Web-{F5768522-DD35-4D25-876E-34A4419C9166}" dt="2023-01-20T19:19:48.287" v="5" actId="20577"/>
        <pc:sldMkLst>
          <pc:docMk/>
          <pc:sldMk cId="4096456491" sldId="258"/>
        </pc:sldMkLst>
        <pc:spChg chg="mod">
          <ac:chgData name="Daniela Rosu" userId="S::daniela.rosu@utoronto.ca::e425a0d7-ae68-4ab3-a0d8-35a8a72c8f5a" providerId="AD" clId="Web-{F5768522-DD35-4D25-876E-34A4419C9166}" dt="2023-01-20T19:19:48.287" v="5" actId="20577"/>
          <ac:spMkLst>
            <pc:docMk/>
            <pc:sldMk cId="4096456491" sldId="258"/>
            <ac:spMk id="3" creationId="{A6D18E9B-EFDF-4A89-3BDE-DFE401F9C90E}"/>
          </ac:spMkLst>
        </pc:spChg>
      </pc:sldChg>
      <pc:sldChg chg="del">
        <pc:chgData name="Daniela Rosu" userId="S::daniela.rosu@utoronto.ca::e425a0d7-ae68-4ab3-a0d8-35a8a72c8f5a" providerId="AD" clId="Web-{F5768522-DD35-4D25-876E-34A4419C9166}" dt="2023-01-20T19:41:28.121" v="507"/>
        <pc:sldMkLst>
          <pc:docMk/>
          <pc:sldMk cId="1084075060" sldId="260"/>
        </pc:sldMkLst>
      </pc:sldChg>
      <pc:sldChg chg="modSp">
        <pc:chgData name="Daniela Rosu" userId="S::daniela.rosu@utoronto.ca::e425a0d7-ae68-4ab3-a0d8-35a8a72c8f5a" providerId="AD" clId="Web-{F5768522-DD35-4D25-876E-34A4419C9166}" dt="2023-01-20T19:37:27.558" v="412" actId="14100"/>
        <pc:sldMkLst>
          <pc:docMk/>
          <pc:sldMk cId="3720065304" sldId="261"/>
        </pc:sldMkLst>
        <pc:spChg chg="mod">
          <ac:chgData name="Daniela Rosu" userId="S::daniela.rosu@utoronto.ca::e425a0d7-ae68-4ab3-a0d8-35a8a72c8f5a" providerId="AD" clId="Web-{F5768522-DD35-4D25-876E-34A4419C9166}" dt="2023-01-20T19:26:28.961" v="189" actId="20577"/>
          <ac:spMkLst>
            <pc:docMk/>
            <pc:sldMk cId="3720065304" sldId="261"/>
            <ac:spMk id="8" creationId="{6FFE8C0D-1291-340D-8CA3-968D90E02599}"/>
          </ac:spMkLst>
        </pc:spChg>
        <pc:spChg chg="mod">
          <ac:chgData name="Daniela Rosu" userId="S::daniela.rosu@utoronto.ca::e425a0d7-ae68-4ab3-a0d8-35a8a72c8f5a" providerId="AD" clId="Web-{F5768522-DD35-4D25-876E-34A4419C9166}" dt="2023-01-20T19:37:22.167" v="410" actId="1076"/>
          <ac:spMkLst>
            <pc:docMk/>
            <pc:sldMk cId="3720065304" sldId="261"/>
            <ac:spMk id="10" creationId="{01724A47-B66A-179B-48F3-F1E8799C0C3B}"/>
          </ac:spMkLst>
        </pc:spChg>
        <pc:cxnChg chg="mod">
          <ac:chgData name="Daniela Rosu" userId="S::daniela.rosu@utoronto.ca::e425a0d7-ae68-4ab3-a0d8-35a8a72c8f5a" providerId="AD" clId="Web-{F5768522-DD35-4D25-876E-34A4419C9166}" dt="2023-01-20T19:37:27.558" v="412" actId="14100"/>
          <ac:cxnSpMkLst>
            <pc:docMk/>
            <pc:sldMk cId="3720065304" sldId="261"/>
            <ac:cxnSpMk id="13" creationId="{A915366A-1897-4007-831A-C4C577A3A98B}"/>
          </ac:cxnSpMkLst>
        </pc:cxnChg>
      </pc:sldChg>
      <pc:sldChg chg="del">
        <pc:chgData name="Daniela Rosu" userId="S::daniela.rosu@utoronto.ca::e425a0d7-ae68-4ab3-a0d8-35a8a72c8f5a" providerId="AD" clId="Web-{F5768522-DD35-4D25-876E-34A4419C9166}" dt="2023-01-20T20:14:05.614" v="1075"/>
        <pc:sldMkLst>
          <pc:docMk/>
          <pc:sldMk cId="0" sldId="292"/>
        </pc:sldMkLst>
      </pc:sldChg>
      <pc:sldChg chg="del">
        <pc:chgData name="Daniela Rosu" userId="S::daniela.rosu@utoronto.ca::e425a0d7-ae68-4ab3-a0d8-35a8a72c8f5a" providerId="AD" clId="Web-{F5768522-DD35-4D25-876E-34A4419C9166}" dt="2023-01-20T19:41:26.949" v="506"/>
        <pc:sldMkLst>
          <pc:docMk/>
          <pc:sldMk cId="3691864200" sldId="293"/>
        </pc:sldMkLst>
      </pc:sldChg>
      <pc:sldChg chg="del">
        <pc:chgData name="Daniela Rosu" userId="S::daniela.rosu@utoronto.ca::e425a0d7-ae68-4ab3-a0d8-35a8a72c8f5a" providerId="AD" clId="Web-{F5768522-DD35-4D25-876E-34A4419C9166}" dt="2023-01-20T19:41:30.012" v="508"/>
        <pc:sldMkLst>
          <pc:docMk/>
          <pc:sldMk cId="872193144" sldId="294"/>
        </pc:sldMkLst>
      </pc:sldChg>
      <pc:sldChg chg="modSp">
        <pc:chgData name="Daniela Rosu" userId="S::daniela.rosu@utoronto.ca::e425a0d7-ae68-4ab3-a0d8-35a8a72c8f5a" providerId="AD" clId="Web-{F5768522-DD35-4D25-876E-34A4419C9166}" dt="2023-01-20T19:45:20.872" v="535" actId="20577"/>
        <pc:sldMkLst>
          <pc:docMk/>
          <pc:sldMk cId="2155813007" sldId="298"/>
        </pc:sldMkLst>
        <pc:spChg chg="mod">
          <ac:chgData name="Daniela Rosu" userId="S::daniela.rosu@utoronto.ca::e425a0d7-ae68-4ab3-a0d8-35a8a72c8f5a" providerId="AD" clId="Web-{F5768522-DD35-4D25-876E-34A4419C9166}" dt="2023-01-20T19:45:20.872" v="535" actId="20577"/>
          <ac:spMkLst>
            <pc:docMk/>
            <pc:sldMk cId="2155813007" sldId="298"/>
            <ac:spMk id="3" creationId="{2BAB0885-5119-6AA6-A26F-DA15B563D7CF}"/>
          </ac:spMkLst>
        </pc:spChg>
      </pc:sldChg>
      <pc:sldChg chg="modSp">
        <pc:chgData name="Daniela Rosu" userId="S::daniela.rosu@utoronto.ca::e425a0d7-ae68-4ab3-a0d8-35a8a72c8f5a" providerId="AD" clId="Web-{F5768522-DD35-4D25-876E-34A4419C9166}" dt="2023-01-20T19:45:50.029" v="540" actId="20577"/>
        <pc:sldMkLst>
          <pc:docMk/>
          <pc:sldMk cId="2383217150" sldId="299"/>
        </pc:sldMkLst>
        <pc:spChg chg="mod">
          <ac:chgData name="Daniela Rosu" userId="S::daniela.rosu@utoronto.ca::e425a0d7-ae68-4ab3-a0d8-35a8a72c8f5a" providerId="AD" clId="Web-{F5768522-DD35-4D25-876E-34A4419C9166}" dt="2023-01-20T19:45:50.029" v="540" actId="20577"/>
          <ac:spMkLst>
            <pc:docMk/>
            <pc:sldMk cId="2383217150" sldId="299"/>
            <ac:spMk id="3" creationId="{2BAB0885-5119-6AA6-A26F-DA15B563D7CF}"/>
          </ac:spMkLst>
        </pc:spChg>
      </pc:sldChg>
      <pc:sldChg chg="modSp">
        <pc:chgData name="Daniela Rosu" userId="S::daniela.rosu@utoronto.ca::e425a0d7-ae68-4ab3-a0d8-35a8a72c8f5a" providerId="AD" clId="Web-{F5768522-DD35-4D25-876E-34A4419C9166}" dt="2023-01-20T19:47:57.686" v="648" actId="20577"/>
        <pc:sldMkLst>
          <pc:docMk/>
          <pc:sldMk cId="3620537165" sldId="301"/>
        </pc:sldMkLst>
        <pc:spChg chg="mod">
          <ac:chgData name="Daniela Rosu" userId="S::daniela.rosu@utoronto.ca::e425a0d7-ae68-4ab3-a0d8-35a8a72c8f5a" providerId="AD" clId="Web-{F5768522-DD35-4D25-876E-34A4419C9166}" dt="2023-01-20T19:47:57.686" v="648" actId="20577"/>
          <ac:spMkLst>
            <pc:docMk/>
            <pc:sldMk cId="3620537165" sldId="301"/>
            <ac:spMk id="3" creationId="{729EC214-CCE0-1729-3DE4-6237242AB2B7}"/>
          </ac:spMkLst>
        </pc:spChg>
      </pc:sldChg>
      <pc:sldChg chg="modSp">
        <pc:chgData name="Daniela Rosu" userId="S::daniela.rosu@utoronto.ca::e425a0d7-ae68-4ab3-a0d8-35a8a72c8f5a" providerId="AD" clId="Web-{F5768522-DD35-4D25-876E-34A4419C9166}" dt="2023-01-20T19:48:22.748" v="649" actId="20577"/>
        <pc:sldMkLst>
          <pc:docMk/>
          <pc:sldMk cId="1420876567" sldId="302"/>
        </pc:sldMkLst>
        <pc:spChg chg="mod">
          <ac:chgData name="Daniela Rosu" userId="S::daniela.rosu@utoronto.ca::e425a0d7-ae68-4ab3-a0d8-35a8a72c8f5a" providerId="AD" clId="Web-{F5768522-DD35-4D25-876E-34A4419C9166}" dt="2023-01-20T19:48:22.748" v="649" actId="20577"/>
          <ac:spMkLst>
            <pc:docMk/>
            <pc:sldMk cId="1420876567" sldId="302"/>
            <ac:spMk id="3" creationId="{FA897230-FCF3-A7F4-A259-3B65A118E76B}"/>
          </ac:spMkLst>
        </pc:spChg>
      </pc:sldChg>
      <pc:sldChg chg="modSp">
        <pc:chgData name="Daniela Rosu" userId="S::daniela.rosu@utoronto.ca::e425a0d7-ae68-4ab3-a0d8-35a8a72c8f5a" providerId="AD" clId="Web-{F5768522-DD35-4D25-876E-34A4419C9166}" dt="2023-01-20T19:49:38.467" v="652" actId="1076"/>
        <pc:sldMkLst>
          <pc:docMk/>
          <pc:sldMk cId="334686480" sldId="304"/>
        </pc:sldMkLst>
        <pc:spChg chg="mod">
          <ac:chgData name="Daniela Rosu" userId="S::daniela.rosu@utoronto.ca::e425a0d7-ae68-4ab3-a0d8-35a8a72c8f5a" providerId="AD" clId="Web-{F5768522-DD35-4D25-876E-34A4419C9166}" dt="2023-01-20T19:49:38.467" v="652" actId="1076"/>
          <ac:spMkLst>
            <pc:docMk/>
            <pc:sldMk cId="334686480" sldId="304"/>
            <ac:spMk id="2" creationId="{11F48AE6-B47C-430A-CCB7-F535350C8C68}"/>
          </ac:spMkLst>
        </pc:spChg>
        <pc:spChg chg="mod">
          <ac:chgData name="Daniela Rosu" userId="S::daniela.rosu@utoronto.ca::e425a0d7-ae68-4ab3-a0d8-35a8a72c8f5a" providerId="AD" clId="Web-{F5768522-DD35-4D25-876E-34A4419C9166}" dt="2023-01-20T19:49:17.139" v="651" actId="20577"/>
          <ac:spMkLst>
            <pc:docMk/>
            <pc:sldMk cId="334686480" sldId="304"/>
            <ac:spMk id="3" creationId="{F05E6410-BFDC-9A2C-FD9C-E23BED71945B}"/>
          </ac:spMkLst>
        </pc:spChg>
      </pc:sldChg>
      <pc:sldChg chg="modSp">
        <pc:chgData name="Daniela Rosu" userId="S::daniela.rosu@utoronto.ca::e425a0d7-ae68-4ab3-a0d8-35a8a72c8f5a" providerId="AD" clId="Web-{F5768522-DD35-4D25-876E-34A4419C9166}" dt="2023-01-20T19:59:21.126" v="837" actId="20577"/>
        <pc:sldMkLst>
          <pc:docMk/>
          <pc:sldMk cId="3891043322" sldId="305"/>
        </pc:sldMkLst>
        <pc:spChg chg="mod">
          <ac:chgData name="Daniela Rosu" userId="S::daniela.rosu@utoronto.ca::e425a0d7-ae68-4ab3-a0d8-35a8a72c8f5a" providerId="AD" clId="Web-{F5768522-DD35-4D25-876E-34A4419C9166}" dt="2023-01-20T19:59:21.126" v="837" actId="20577"/>
          <ac:spMkLst>
            <pc:docMk/>
            <pc:sldMk cId="3891043322" sldId="305"/>
            <ac:spMk id="3" creationId="{529AC233-74E9-A834-5516-A219D0F7409B}"/>
          </ac:spMkLst>
        </pc:spChg>
      </pc:sldChg>
      <pc:sldChg chg="modSp">
        <pc:chgData name="Daniela Rosu" userId="S::daniela.rosu@utoronto.ca::e425a0d7-ae68-4ab3-a0d8-35a8a72c8f5a" providerId="AD" clId="Web-{F5768522-DD35-4D25-876E-34A4419C9166}" dt="2023-01-20T20:07:09.316" v="946" actId="20577"/>
        <pc:sldMkLst>
          <pc:docMk/>
          <pc:sldMk cId="3494516749" sldId="307"/>
        </pc:sldMkLst>
        <pc:spChg chg="mod">
          <ac:chgData name="Daniela Rosu" userId="S::daniela.rosu@utoronto.ca::e425a0d7-ae68-4ab3-a0d8-35a8a72c8f5a" providerId="AD" clId="Web-{F5768522-DD35-4D25-876E-34A4419C9166}" dt="2023-01-20T20:07:09.316" v="946" actId="20577"/>
          <ac:spMkLst>
            <pc:docMk/>
            <pc:sldMk cId="3494516749" sldId="307"/>
            <ac:spMk id="2" creationId="{B8350CA2-EB07-53DA-D254-EA177C13D5FD}"/>
          </ac:spMkLst>
        </pc:spChg>
        <pc:spChg chg="mod">
          <ac:chgData name="Daniela Rosu" userId="S::daniela.rosu@utoronto.ca::e425a0d7-ae68-4ab3-a0d8-35a8a72c8f5a" providerId="AD" clId="Web-{F5768522-DD35-4D25-876E-34A4419C9166}" dt="2023-01-20T20:06:05.519" v="929" actId="14100"/>
          <ac:spMkLst>
            <pc:docMk/>
            <pc:sldMk cId="3494516749" sldId="307"/>
            <ac:spMk id="3" creationId="{17119BAF-F3DD-F0AF-C4A0-5C46F19683F2}"/>
          </ac:spMkLst>
        </pc:spChg>
      </pc:sldChg>
      <pc:sldChg chg="delSp modSp addCm modCm">
        <pc:chgData name="Daniela Rosu" userId="S::daniela.rosu@utoronto.ca::e425a0d7-ae68-4ab3-a0d8-35a8a72c8f5a" providerId="AD" clId="Web-{F5768522-DD35-4D25-876E-34A4419C9166}" dt="2023-01-20T20:12:05.458" v="1044" actId="20577"/>
        <pc:sldMkLst>
          <pc:docMk/>
          <pc:sldMk cId="3173712409" sldId="312"/>
        </pc:sldMkLst>
        <pc:spChg chg="mod">
          <ac:chgData name="Daniela Rosu" userId="S::daniela.rosu@utoronto.ca::e425a0d7-ae68-4ab3-a0d8-35a8a72c8f5a" providerId="AD" clId="Web-{F5768522-DD35-4D25-876E-34A4419C9166}" dt="2023-01-20T20:11:53.848" v="1040" actId="20577"/>
          <ac:spMkLst>
            <pc:docMk/>
            <pc:sldMk cId="3173712409" sldId="312"/>
            <ac:spMk id="2" creationId="{A0E67306-D0DB-A515-40DC-420DB5EB6346}"/>
          </ac:spMkLst>
        </pc:spChg>
        <pc:spChg chg="mod">
          <ac:chgData name="Daniela Rosu" userId="S::daniela.rosu@utoronto.ca::e425a0d7-ae68-4ab3-a0d8-35a8a72c8f5a" providerId="AD" clId="Web-{F5768522-DD35-4D25-876E-34A4419C9166}" dt="2023-01-20T20:12:05.458" v="1044" actId="20577"/>
          <ac:spMkLst>
            <pc:docMk/>
            <pc:sldMk cId="3173712409" sldId="312"/>
            <ac:spMk id="3" creationId="{EFD12E32-7D75-DD63-3E8D-2B60CD6AA6BE}"/>
          </ac:spMkLst>
        </pc:spChg>
        <pc:spChg chg="del mod">
          <ac:chgData name="Daniela Rosu" userId="S::daniela.rosu@utoronto.ca::e425a0d7-ae68-4ab3-a0d8-35a8a72c8f5a" providerId="AD" clId="Web-{F5768522-DD35-4D25-876E-34A4419C9166}" dt="2023-01-20T20:10:56.114" v="1023"/>
          <ac:spMkLst>
            <pc:docMk/>
            <pc:sldMk cId="3173712409" sldId="312"/>
            <ac:spMk id="6" creationId="{BD13B4D4-1647-2E78-ADC1-0CBE191906C3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Daniela Rosu" userId="S::daniela.rosu@utoronto.ca::e425a0d7-ae68-4ab3-a0d8-35a8a72c8f5a" providerId="AD" clId="Web-{F5768522-DD35-4D25-876E-34A4419C9166}" dt="2023-01-20T20:11:59.067" v="1042" actId="20577"/>
              <pc2:cmMkLst xmlns:pc2="http://schemas.microsoft.com/office/powerpoint/2019/9/main/command">
                <pc:docMk/>
                <pc:sldMk cId="3173712409" sldId="312"/>
                <pc2:cmMk id="{46DF2DC4-1F7F-48FB-B6F2-D21806DE6253}"/>
              </pc2:cmMkLst>
            </pc226:cmChg>
          </p:ext>
        </pc:extLst>
      </pc:sldChg>
      <pc:sldChg chg="modSp ord">
        <pc:chgData name="Daniela Rosu" userId="S::daniela.rosu@utoronto.ca::e425a0d7-ae68-4ab3-a0d8-35a8a72c8f5a" providerId="AD" clId="Web-{F5768522-DD35-4D25-876E-34A4419C9166}" dt="2023-01-20T20:12:13.036" v="1045" actId="20577"/>
        <pc:sldMkLst>
          <pc:docMk/>
          <pc:sldMk cId="2061605952" sldId="313"/>
        </pc:sldMkLst>
        <pc:spChg chg="mod">
          <ac:chgData name="Daniela Rosu" userId="S::daniela.rosu@utoronto.ca::e425a0d7-ae68-4ab3-a0d8-35a8a72c8f5a" providerId="AD" clId="Web-{F5768522-DD35-4D25-876E-34A4419C9166}" dt="2023-01-20T20:11:46.989" v="1039" actId="20577"/>
          <ac:spMkLst>
            <pc:docMk/>
            <pc:sldMk cId="2061605952" sldId="313"/>
            <ac:spMk id="2" creationId="{A0E67306-D0DB-A515-40DC-420DB5EB6346}"/>
          </ac:spMkLst>
        </pc:spChg>
        <pc:spChg chg="mod">
          <ac:chgData name="Daniela Rosu" userId="S::daniela.rosu@utoronto.ca::e425a0d7-ae68-4ab3-a0d8-35a8a72c8f5a" providerId="AD" clId="Web-{F5768522-DD35-4D25-876E-34A4419C9166}" dt="2023-01-20T20:12:13.036" v="1045" actId="20577"/>
          <ac:spMkLst>
            <pc:docMk/>
            <pc:sldMk cId="2061605952" sldId="313"/>
            <ac:spMk id="3" creationId="{EFD12E32-7D75-DD63-3E8D-2B60CD6AA6BE}"/>
          </ac:spMkLst>
        </pc:spChg>
      </pc:sldChg>
      <pc:sldChg chg="modSp">
        <pc:chgData name="Daniela Rosu" userId="S::daniela.rosu@utoronto.ca::e425a0d7-ae68-4ab3-a0d8-35a8a72c8f5a" providerId="AD" clId="Web-{F5768522-DD35-4D25-876E-34A4419C9166}" dt="2023-01-20T20:13:34.599" v="1073" actId="20577"/>
        <pc:sldMkLst>
          <pc:docMk/>
          <pc:sldMk cId="2240277636" sldId="314"/>
        </pc:sldMkLst>
        <pc:spChg chg="mod">
          <ac:chgData name="Daniela Rosu" userId="S::daniela.rosu@utoronto.ca::e425a0d7-ae68-4ab3-a0d8-35a8a72c8f5a" providerId="AD" clId="Web-{F5768522-DD35-4D25-876E-34A4419C9166}" dt="2023-01-20T20:13:34.599" v="1073" actId="20577"/>
          <ac:spMkLst>
            <pc:docMk/>
            <pc:sldMk cId="2240277636" sldId="314"/>
            <ac:spMk id="7" creationId="{940D341C-E512-D401-EA22-0888722B55AA}"/>
          </ac:spMkLst>
        </pc:spChg>
      </pc:sldChg>
      <pc:sldChg chg="modSp addCm modCm">
        <pc:chgData name="Daniela Rosu" userId="S::daniela.rosu@utoronto.ca::e425a0d7-ae68-4ab3-a0d8-35a8a72c8f5a" providerId="AD" clId="Web-{F5768522-DD35-4D25-876E-34A4419C9166}" dt="2023-01-20T19:37:15.558" v="409" actId="20577"/>
        <pc:sldMkLst>
          <pc:docMk/>
          <pc:sldMk cId="1452690538" sldId="316"/>
        </pc:sldMkLst>
        <pc:spChg chg="mod">
          <ac:chgData name="Daniela Rosu" userId="S::daniela.rosu@utoronto.ca::e425a0d7-ae68-4ab3-a0d8-35a8a72c8f5a" providerId="AD" clId="Web-{F5768522-DD35-4D25-876E-34A4419C9166}" dt="2023-01-20T19:36:19.636" v="401" actId="1076"/>
          <ac:spMkLst>
            <pc:docMk/>
            <pc:sldMk cId="1452690538" sldId="316"/>
            <ac:spMk id="4" creationId="{48AA7B06-9C62-4FBB-AB81-73B2BDE4D753}"/>
          </ac:spMkLst>
        </pc:spChg>
        <pc:spChg chg="mod">
          <ac:chgData name="Daniela Rosu" userId="S::daniela.rosu@utoronto.ca::e425a0d7-ae68-4ab3-a0d8-35a8a72c8f5a" providerId="AD" clId="Web-{F5768522-DD35-4D25-876E-34A4419C9166}" dt="2023-01-20T19:37:15.558" v="409" actId="20577"/>
          <ac:spMkLst>
            <pc:docMk/>
            <pc:sldMk cId="1452690538" sldId="316"/>
            <ac:spMk id="10" creationId="{25CD794E-3FA8-1500-EB66-D467B6975F4D}"/>
          </ac:spMkLst>
        </pc:spChg>
        <pc:spChg chg="mod">
          <ac:chgData name="Daniela Rosu" userId="S::daniela.rosu@utoronto.ca::e425a0d7-ae68-4ab3-a0d8-35a8a72c8f5a" providerId="AD" clId="Web-{F5768522-DD35-4D25-876E-34A4419C9166}" dt="2023-01-20T19:31:03.353" v="391" actId="20577"/>
          <ac:spMkLst>
            <pc:docMk/>
            <pc:sldMk cId="1452690538" sldId="316"/>
            <ac:spMk id="11" creationId="{F6B16DC2-CB85-774F-1B40-8834AE1F3C15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Daniela Rosu" userId="S::daniela.rosu@utoronto.ca::e425a0d7-ae68-4ab3-a0d8-35a8a72c8f5a" providerId="AD" clId="Web-{F5768522-DD35-4D25-876E-34A4419C9166}" dt="2023-01-20T19:37:13.636" v="408" actId="20577"/>
              <pc2:cmMkLst xmlns:pc2="http://schemas.microsoft.com/office/powerpoint/2019/9/main/command">
                <pc:docMk/>
                <pc:sldMk cId="1452690538" sldId="316"/>
                <pc2:cmMk id="{7B800AB7-B3BE-4C41-9276-8637F51779C6}"/>
              </pc2:cmMkLst>
            </pc226:cmChg>
          </p:ext>
        </pc:extLst>
      </pc:sldChg>
      <pc:sldChg chg="modSp addCm">
        <pc:chgData name="Daniela Rosu" userId="S::daniela.rosu@utoronto.ca::e425a0d7-ae68-4ab3-a0d8-35a8a72c8f5a" providerId="AD" clId="Web-{F5768522-DD35-4D25-876E-34A4419C9166}" dt="2023-01-20T19:44:31.325" v="529"/>
        <pc:sldMkLst>
          <pc:docMk/>
          <pc:sldMk cId="3169135485" sldId="317"/>
        </pc:sldMkLst>
        <pc:spChg chg="mod">
          <ac:chgData name="Daniela Rosu" userId="S::daniela.rosu@utoronto.ca::e425a0d7-ae68-4ab3-a0d8-35a8a72c8f5a" providerId="AD" clId="Web-{F5768522-DD35-4D25-876E-34A4419C9166}" dt="2023-01-20T19:40:15.387" v="501" actId="20577"/>
          <ac:spMkLst>
            <pc:docMk/>
            <pc:sldMk cId="3169135485" sldId="317"/>
            <ac:spMk id="5" creationId="{C0735585-9472-E8D9-6887-F07337450C28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a Rosu" userId="S::daniela.rosu@utoronto.ca::e425a0d7-ae68-4ab3-a0d8-35a8a72c8f5a" providerId="AD" clId="Web-{F5768522-DD35-4D25-876E-34A4419C9166}" dt="2023-01-20T19:44:31.325" v="529"/>
              <pc2:cmMkLst xmlns:pc2="http://schemas.microsoft.com/office/powerpoint/2019/9/main/command">
                <pc:docMk/>
                <pc:sldMk cId="3169135485" sldId="317"/>
                <pc2:cmMk id="{6E151955-7B30-41CB-92A6-07054EBFA749}"/>
              </pc2:cmMkLst>
            </pc226:cmChg>
          </p:ext>
        </pc:extLst>
      </pc:sldChg>
      <pc:sldChg chg="del">
        <pc:chgData name="Daniela Rosu" userId="S::daniela.rosu@utoronto.ca::e425a0d7-ae68-4ab3-a0d8-35a8a72c8f5a" providerId="AD" clId="Web-{F5768522-DD35-4D25-876E-34A4419C9166}" dt="2023-01-20T19:41:31.340" v="509"/>
        <pc:sldMkLst>
          <pc:docMk/>
          <pc:sldMk cId="3271141141" sldId="319"/>
        </pc:sldMkLst>
      </pc:sldChg>
      <pc:sldChg chg="add del replId">
        <pc:chgData name="Daniela Rosu" userId="S::daniela.rosu@utoronto.ca::e425a0d7-ae68-4ab3-a0d8-35a8a72c8f5a" providerId="AD" clId="Web-{F5768522-DD35-4D25-876E-34A4419C9166}" dt="2023-01-20T19:42:39.544" v="521"/>
        <pc:sldMkLst>
          <pc:docMk/>
          <pc:sldMk cId="4294336205" sldId="320"/>
        </pc:sldMkLst>
      </pc:sldChg>
      <pc:sldChg chg="modSp add del replId">
        <pc:chgData name="Daniela Rosu" userId="S::daniela.rosu@utoronto.ca::e425a0d7-ae68-4ab3-a0d8-35a8a72c8f5a" providerId="AD" clId="Web-{F5768522-DD35-4D25-876E-34A4419C9166}" dt="2023-01-20T19:42:39.544" v="522"/>
        <pc:sldMkLst>
          <pc:docMk/>
          <pc:sldMk cId="3731876331" sldId="321"/>
        </pc:sldMkLst>
        <pc:spChg chg="mod">
          <ac:chgData name="Daniela Rosu" userId="S::daniela.rosu@utoronto.ca::e425a0d7-ae68-4ab3-a0d8-35a8a72c8f5a" providerId="AD" clId="Web-{F5768522-DD35-4D25-876E-34A4419C9166}" dt="2023-01-20T19:42:12.668" v="519" actId="20577"/>
          <ac:spMkLst>
            <pc:docMk/>
            <pc:sldMk cId="3731876331" sldId="321"/>
            <ac:spMk id="2" creationId="{122412AA-11B1-C8DC-1154-77D19E272BED}"/>
          </ac:spMkLst>
        </pc:spChg>
        <pc:spChg chg="mod">
          <ac:chgData name="Daniela Rosu" userId="S::daniela.rosu@utoronto.ca::e425a0d7-ae68-4ab3-a0d8-35a8a72c8f5a" providerId="AD" clId="Web-{F5768522-DD35-4D25-876E-34A4419C9166}" dt="2023-01-20T19:42:16.356" v="520" actId="14100"/>
          <ac:spMkLst>
            <pc:docMk/>
            <pc:sldMk cId="3731876331" sldId="321"/>
            <ac:spMk id="3" creationId="{FB769F1C-B069-839C-06CC-7E9BE2F44B77}"/>
          </ac:spMkLst>
        </pc:spChg>
      </pc:sldChg>
      <pc:sldChg chg="add del replId">
        <pc:chgData name="Daniela Rosu" userId="S::daniela.rosu@utoronto.ca::e425a0d7-ae68-4ab3-a0d8-35a8a72c8f5a" providerId="AD" clId="Web-{F5768522-DD35-4D25-876E-34A4419C9166}" dt="2023-01-20T19:42:39.544" v="523"/>
        <pc:sldMkLst>
          <pc:docMk/>
          <pc:sldMk cId="1288088978" sldId="322"/>
        </pc:sldMkLst>
      </pc:sldChg>
      <pc:sldChg chg="add del replId">
        <pc:chgData name="Daniela Rosu" userId="S::daniela.rosu@utoronto.ca::e425a0d7-ae68-4ab3-a0d8-35a8a72c8f5a" providerId="AD" clId="Web-{F5768522-DD35-4D25-876E-34A4419C9166}" dt="2023-01-20T19:43:31.888" v="527"/>
        <pc:sldMkLst>
          <pc:docMk/>
          <pc:sldMk cId="4176539115" sldId="323"/>
        </pc:sldMkLst>
      </pc:sldChg>
      <pc:sldChg chg="modSp add">
        <pc:chgData name="Daniela Rosu" userId="S::daniela.rosu@utoronto.ca::e425a0d7-ae68-4ab3-a0d8-35a8a72c8f5a" providerId="AD" clId="Web-{F5768522-DD35-4D25-876E-34A4419C9166}" dt="2023-01-20T20:00:56.220" v="843" actId="20577"/>
        <pc:sldMkLst>
          <pc:docMk/>
          <pc:sldMk cId="1806534938" sldId="324"/>
        </pc:sldMkLst>
        <pc:spChg chg="mod">
          <ac:chgData name="Daniela Rosu" userId="S::daniela.rosu@utoronto.ca::e425a0d7-ae68-4ab3-a0d8-35a8a72c8f5a" providerId="AD" clId="Web-{F5768522-DD35-4D25-876E-34A4419C9166}" dt="2023-01-20T20:00:56.220" v="843" actId="20577"/>
          <ac:spMkLst>
            <pc:docMk/>
            <pc:sldMk cId="1806534938" sldId="324"/>
            <ac:spMk id="4" creationId="{762174A1-A273-FD98-3829-381E337C0100}"/>
          </ac:spMkLst>
        </pc:spChg>
      </pc:sldChg>
      <pc:sldChg chg="add">
        <pc:chgData name="Daniela Rosu" userId="S::daniela.rosu@utoronto.ca::e425a0d7-ae68-4ab3-a0d8-35a8a72c8f5a" providerId="AD" clId="Web-{F5768522-DD35-4D25-876E-34A4419C9166}" dt="2023-01-20T19:42:52.012" v="525"/>
        <pc:sldMkLst>
          <pc:docMk/>
          <pc:sldMk cId="3819749562" sldId="325"/>
        </pc:sldMkLst>
      </pc:sldChg>
      <pc:sldChg chg="add">
        <pc:chgData name="Daniela Rosu" userId="S::daniela.rosu@utoronto.ca::e425a0d7-ae68-4ab3-a0d8-35a8a72c8f5a" providerId="AD" clId="Web-{F5768522-DD35-4D25-876E-34A4419C9166}" dt="2023-01-20T19:42:52.012" v="526"/>
        <pc:sldMkLst>
          <pc:docMk/>
          <pc:sldMk cId="1941219748" sldId="326"/>
        </pc:sldMkLst>
      </pc:sldChg>
      <pc:sldChg chg="add">
        <pc:chgData name="Daniela Rosu" userId="S::daniela.rosu@utoronto.ca::e425a0d7-ae68-4ab3-a0d8-35a8a72c8f5a" providerId="AD" clId="Web-{F5768522-DD35-4D25-876E-34A4419C9166}" dt="2023-01-20T19:43:40.325" v="528"/>
        <pc:sldMkLst>
          <pc:docMk/>
          <pc:sldMk cId="2966081339" sldId="327"/>
        </pc:sldMkLst>
      </pc:sldChg>
      <pc:sldChg chg="modSp add replId">
        <pc:chgData name="Daniela Rosu" userId="S::daniela.rosu@utoronto.ca::e425a0d7-ae68-4ab3-a0d8-35a8a72c8f5a" providerId="AD" clId="Web-{F5768522-DD35-4D25-876E-34A4419C9166}" dt="2023-01-20T20:09:34.988" v="1001" actId="20577"/>
        <pc:sldMkLst>
          <pc:docMk/>
          <pc:sldMk cId="3563777301" sldId="328"/>
        </pc:sldMkLst>
        <pc:spChg chg="mod">
          <ac:chgData name="Daniela Rosu" userId="S::daniela.rosu@utoronto.ca::e425a0d7-ae68-4ab3-a0d8-35a8a72c8f5a" providerId="AD" clId="Web-{F5768522-DD35-4D25-876E-34A4419C9166}" dt="2023-01-20T20:07:02.363" v="942" actId="20577"/>
          <ac:spMkLst>
            <pc:docMk/>
            <pc:sldMk cId="3563777301" sldId="328"/>
            <ac:spMk id="2" creationId="{B8350CA2-EB07-53DA-D254-EA177C13D5FD}"/>
          </ac:spMkLst>
        </pc:spChg>
        <pc:spChg chg="mod">
          <ac:chgData name="Daniela Rosu" userId="S::daniela.rosu@utoronto.ca::e425a0d7-ae68-4ab3-a0d8-35a8a72c8f5a" providerId="AD" clId="Web-{F5768522-DD35-4D25-876E-34A4419C9166}" dt="2023-01-20T20:09:34.988" v="1001" actId="20577"/>
          <ac:spMkLst>
            <pc:docMk/>
            <pc:sldMk cId="3563777301" sldId="328"/>
            <ac:spMk id="3" creationId="{17119BAF-F3DD-F0AF-C4A0-5C46F19683F2}"/>
          </ac:spMkLst>
        </pc:spChg>
      </pc:sldChg>
      <pc:sldChg chg="modSp add replId">
        <pc:chgData name="Daniela Rosu" userId="S::daniela.rosu@utoronto.ca::e425a0d7-ae68-4ab3-a0d8-35a8a72c8f5a" providerId="AD" clId="Web-{F5768522-DD35-4D25-876E-34A4419C9166}" dt="2023-01-20T20:20:13.335" v="1371" actId="20577"/>
        <pc:sldMkLst>
          <pc:docMk/>
          <pc:sldMk cId="1344182462" sldId="329"/>
        </pc:sldMkLst>
        <pc:spChg chg="mod">
          <ac:chgData name="Daniela Rosu" userId="S::daniela.rosu@utoronto.ca::e425a0d7-ae68-4ab3-a0d8-35a8a72c8f5a" providerId="AD" clId="Web-{F5768522-DD35-4D25-876E-34A4419C9166}" dt="2023-01-20T20:20:13.335" v="1371" actId="20577"/>
          <ac:spMkLst>
            <pc:docMk/>
            <pc:sldMk cId="1344182462" sldId="329"/>
            <ac:spMk id="365" creationId="{00000000-0000-0000-0000-000000000000}"/>
          </ac:spMkLst>
        </pc:spChg>
      </pc:sldChg>
    </pc:docChg>
  </pc:docChgLst>
  <pc:docChgLst>
    <pc:chgData name="Ali Howidi" userId="S::a.howidi@utoronto.ca::6fbef305-d325-4df0-9f4f-8fa074ec82c3" providerId="AD" clId="Web-{3AE8C62B-57B1-F9E6-BF79-90D528DE2109}"/>
    <pc:docChg chg="addSld modSld">
      <pc:chgData name="Ali Howidi" userId="S::a.howidi@utoronto.ca::6fbef305-d325-4df0-9f4f-8fa074ec82c3" providerId="AD" clId="Web-{3AE8C62B-57B1-F9E6-BF79-90D528DE2109}" dt="2023-01-22T22:35:02.235" v="651"/>
      <pc:docMkLst>
        <pc:docMk/>
      </pc:docMkLst>
      <pc:sldChg chg="modSp">
        <pc:chgData name="Ali Howidi" userId="S::a.howidi@utoronto.ca::6fbef305-d325-4df0-9f4f-8fa074ec82c3" providerId="AD" clId="Web-{3AE8C62B-57B1-F9E6-BF79-90D528DE2109}" dt="2023-01-22T22:34:36.344" v="648" actId="20577"/>
        <pc:sldMkLst>
          <pc:docMk/>
          <pc:sldMk cId="2240277636" sldId="314"/>
        </pc:sldMkLst>
        <pc:spChg chg="mod">
          <ac:chgData name="Ali Howidi" userId="S::a.howidi@utoronto.ca::6fbef305-d325-4df0-9f4f-8fa074ec82c3" providerId="AD" clId="Web-{3AE8C62B-57B1-F9E6-BF79-90D528DE2109}" dt="2023-01-22T22:34:36.344" v="648" actId="20577"/>
          <ac:spMkLst>
            <pc:docMk/>
            <pc:sldMk cId="2240277636" sldId="314"/>
            <ac:spMk id="2" creationId="{A0E67306-D0DB-A515-40DC-420DB5EB6346}"/>
          </ac:spMkLst>
        </pc:spChg>
        <pc:spChg chg="mod">
          <ac:chgData name="Ali Howidi" userId="S::a.howidi@utoronto.ca::6fbef305-d325-4df0-9f4f-8fa074ec82c3" providerId="AD" clId="Web-{3AE8C62B-57B1-F9E6-BF79-90D528DE2109}" dt="2023-01-22T22:32:13.498" v="570" actId="20577"/>
          <ac:spMkLst>
            <pc:docMk/>
            <pc:sldMk cId="2240277636" sldId="314"/>
            <ac:spMk id="7" creationId="{940D341C-E512-D401-EA22-0888722B55AA}"/>
          </ac:spMkLst>
        </pc:spChg>
      </pc:sldChg>
      <pc:sldChg chg="modCm">
        <pc:chgData name="Ali Howidi" userId="S::a.howidi@utoronto.ca::6fbef305-d325-4df0-9f4f-8fa074ec82c3" providerId="AD" clId="Web-{3AE8C62B-57B1-F9E6-BF79-90D528DE2109}" dt="2023-01-22T22:35:02.235" v="651"/>
        <pc:sldMkLst>
          <pc:docMk/>
          <pc:sldMk cId="1452690538" sldId="31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Ali Howidi" userId="S::a.howidi@utoronto.ca::6fbef305-d325-4df0-9f4f-8fa074ec82c3" providerId="AD" clId="Web-{3AE8C62B-57B1-F9E6-BF79-90D528DE2109}" dt="2023-01-22T22:35:02.235" v="651"/>
              <pc2:cmMkLst xmlns:pc2="http://schemas.microsoft.com/office/powerpoint/2019/9/main/command">
                <pc:docMk/>
                <pc:sldMk cId="1452690538" sldId="316"/>
                <pc2:cmMk id="{7B800AB7-B3BE-4C41-9276-8637F51779C6}"/>
              </pc2:cmMkLst>
            </pc226:cmChg>
          </p:ext>
        </pc:extLst>
      </pc:sldChg>
      <pc:sldChg chg="modSp add replId">
        <pc:chgData name="Ali Howidi" userId="S::a.howidi@utoronto.ca::6fbef305-d325-4df0-9f4f-8fa074ec82c3" providerId="AD" clId="Web-{3AE8C62B-57B1-F9E6-BF79-90D528DE2109}" dt="2023-01-22T22:34:41.907" v="650" actId="20577"/>
        <pc:sldMkLst>
          <pc:docMk/>
          <pc:sldMk cId="3234603798" sldId="330"/>
        </pc:sldMkLst>
        <pc:spChg chg="mod">
          <ac:chgData name="Ali Howidi" userId="S::a.howidi@utoronto.ca::6fbef305-d325-4df0-9f4f-8fa074ec82c3" providerId="AD" clId="Web-{3AE8C62B-57B1-F9E6-BF79-90D528DE2109}" dt="2023-01-22T22:34:41.907" v="650" actId="20577"/>
          <ac:spMkLst>
            <pc:docMk/>
            <pc:sldMk cId="3234603798" sldId="330"/>
            <ac:spMk id="2" creationId="{A0E67306-D0DB-A515-40DC-420DB5EB6346}"/>
          </ac:spMkLst>
        </pc:spChg>
        <pc:spChg chg="mod">
          <ac:chgData name="Ali Howidi" userId="S::a.howidi@utoronto.ca::6fbef305-d325-4df0-9f4f-8fa074ec82c3" providerId="AD" clId="Web-{3AE8C62B-57B1-F9E6-BF79-90D528DE2109}" dt="2023-01-22T22:34:24.672" v="647" actId="20577"/>
          <ac:spMkLst>
            <pc:docMk/>
            <pc:sldMk cId="3234603798" sldId="330"/>
            <ac:spMk id="7" creationId="{940D341C-E512-D401-EA22-0888722B55AA}"/>
          </ac:spMkLst>
        </pc:spChg>
      </pc:sldChg>
    </pc:docChg>
  </pc:docChgLst>
</pc:chgInfo>
</file>

<file path=ppt/comments/modernComment_138_BD2B021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6DF2DC4-1F7F-48FB-B6F2-D21806DE6253}" authorId="{0071ACB4-0367-A8E2-CCF7-CA51EA5071E4}" created="2023-01-20T20:11:22.06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173712409" sldId="312"/>
      <ac:spMk id="3" creationId="{EFD12E32-7D75-DD63-3E8D-2B60CD6AA6BE}"/>
      <ac:txMk cp="0" len="34">
        <ac:context len="39" hash="128145321"/>
      </ac:txMk>
    </ac:txMkLst>
    <p188:pos x="3231265" y="1321443"/>
    <p188:txBody>
      <a:bodyPr/>
      <a:lstStyle/>
      <a:p>
        <a:r>
          <a:rPr lang="en-US"/>
          <a:t>This requires a long from answer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4B20C-1D3B-4546-B55A-E24A6130E326}" type="datetimeFigureOut">
              <a:rPr lang="en-CA" smtClean="0"/>
              <a:t>2023-01-22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75D02D-1348-4372-857E-1808B67384E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1554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c7df6ca28d_1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 this before questions?</a:t>
            </a:r>
            <a:endParaRPr/>
          </a:p>
        </p:txBody>
      </p:sp>
      <p:sp>
        <p:nvSpPr>
          <p:cNvPr id="362" name="Google Shape;362;g1c7df6ca28d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5464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9A4-6E61-4AF5-9711-A3D313611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2409479"/>
            <a:ext cx="11391065" cy="89358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B255B-D275-45F6-ACB5-BBD491BB4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3848999"/>
            <a:ext cx="1139106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8578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  <a:lvl2pPr>
              <a:defRPr>
                <a:solidFill>
                  <a:srgbClr val="444445"/>
                </a:solidFill>
              </a:defRPr>
            </a:lvl2pPr>
            <a:lvl3pPr>
              <a:defRPr>
                <a:solidFill>
                  <a:srgbClr val="444445"/>
                </a:solidFill>
              </a:defRPr>
            </a:lvl3pPr>
            <a:lvl4pPr>
              <a:defRPr>
                <a:solidFill>
                  <a:srgbClr val="444445"/>
                </a:solidFill>
              </a:defRPr>
            </a:lvl4pPr>
            <a:lvl5pP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9438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1752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tx1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tx1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tx1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tx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1877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8963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docs.python.org/3.8/library/functions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8/10/relationships/comments" Target="../comments/modernComment_138_BD2B021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47314-32D6-748B-BC14-53B5D67A04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br>
              <a:rPr lang="en-US" sz="8000"/>
            </a:br>
            <a:r>
              <a:rPr lang="en-US" sz="4800" b="0"/>
              <a:t>Tutorial </a:t>
            </a:r>
            <a:r>
              <a:rPr lang="en-US"/>
              <a:t>2</a:t>
            </a:r>
            <a:r>
              <a:rPr lang="en-US" sz="4800" b="0"/>
              <a:t> - Week </a:t>
            </a:r>
            <a:r>
              <a:rPr lang="en-US"/>
              <a:t>3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0B1DDA-86EE-FB77-6099-F1ED191832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sz="2400" b="0" i="1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We’ll be starting at the 10 minute mark</a:t>
            </a:r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4785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B9245-615C-D8F7-1B8A-DF7E65A77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621" y="727514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/>
              <a:t>Defining Functions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B0885-5119-6AA6-A26F-DA15B563D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147" y="1784505"/>
            <a:ext cx="4605685" cy="46850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200" b="1"/>
              <a:t>Function Elements:</a:t>
            </a:r>
            <a:endParaRPr lang="en-US" sz="2200" b="1">
              <a:cs typeface="Segoe UI"/>
            </a:endParaRPr>
          </a:p>
          <a:p>
            <a:pPr marL="48895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US" sz="2200"/>
              <a:t>Header</a:t>
            </a:r>
            <a:endParaRPr lang="en-US" sz="2200">
              <a:cs typeface="Segoe UI"/>
            </a:endParaRPr>
          </a:p>
          <a:p>
            <a:pPr marL="488950" indent="-342900">
              <a:lnSpc>
                <a:spcPct val="115000"/>
              </a:lnSpc>
              <a:spcBef>
                <a:spcPts val="0"/>
              </a:spcBef>
              <a:buSzPts val="1300"/>
              <a:buAutoNum type="arabicPeriod"/>
            </a:pPr>
            <a:r>
              <a:rPr lang="en-US" sz="2200"/>
              <a:t>Body</a:t>
            </a:r>
            <a:endParaRPr lang="en-US" sz="2200">
              <a:cs typeface="Segoe UI"/>
            </a:endParaRPr>
          </a:p>
          <a:p>
            <a:pPr marL="946150" lvl="1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5000000000000000000" pitchFamily="2" charset="2"/>
              <a:buChar char="•"/>
            </a:pPr>
            <a:r>
              <a:rPr lang="en-US" sz="2200"/>
              <a:t>Docstring</a:t>
            </a:r>
            <a:endParaRPr lang="en-US" sz="2200">
              <a:cs typeface="Segoe UI"/>
            </a:endParaRPr>
          </a:p>
          <a:p>
            <a:pPr marL="946150" lvl="1" indent="-342900">
              <a:lnSpc>
                <a:spcPct val="115000"/>
              </a:lnSpc>
              <a:spcBef>
                <a:spcPts val="0"/>
              </a:spcBef>
              <a:buSzPts val="1300"/>
              <a:buFont typeface="Arial" panose="05000000000000000000" pitchFamily="2" charset="2"/>
              <a:buChar char="•"/>
            </a:pPr>
            <a:r>
              <a:rPr lang="en-US" sz="2200">
                <a:cs typeface="Segoe UI"/>
              </a:rPr>
              <a:t>Statements implementing the purpose (intended semantics) of the function</a:t>
            </a:r>
          </a:p>
          <a:p>
            <a:pPr marL="48895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endParaRPr lang="en-US" sz="2200">
              <a:cs typeface="Segoe UI"/>
            </a:endParaRPr>
          </a:p>
          <a:p>
            <a:pPr marL="146050" indent="0">
              <a:lnSpc>
                <a:spcPct val="115000"/>
              </a:lnSpc>
              <a:spcBef>
                <a:spcPts val="0"/>
              </a:spcBef>
              <a:buSzPts val="1300"/>
              <a:buNone/>
            </a:pPr>
            <a:r>
              <a:rPr lang="en-US" sz="2200" b="1"/>
              <a:t>Practice question: </a:t>
            </a:r>
            <a:endParaRPr lang="en-US" sz="2200" b="1">
              <a:cs typeface="Segoe UI"/>
            </a:endParaRPr>
          </a:p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200"/>
              <a:t>I implement  a function that calculates the area of a rectangle.</a:t>
            </a:r>
            <a:endParaRPr lang="en-US" sz="2200">
              <a:cs typeface="Segoe UI"/>
            </a:endParaRPr>
          </a:p>
          <a:p>
            <a:endParaRPr lang="en-CA" sz="2200">
              <a:cs typeface="Segoe UI"/>
            </a:endParaRPr>
          </a:p>
        </p:txBody>
      </p:sp>
      <p:pic>
        <p:nvPicPr>
          <p:cNvPr id="4" name="Google Shape;112;p21" descr="Text&#10;&#10;Description automatically generated">
            <a:extLst>
              <a:ext uri="{FF2B5EF4-FFF2-40B4-BE49-F238E27FC236}">
                <a16:creationId xmlns:a16="http://schemas.microsoft.com/office/drawing/2014/main" id="{2F334652-BF7D-FBDF-5F33-8D8C0004FA2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637"/>
          <a:stretch/>
        </p:blipFill>
        <p:spPr>
          <a:xfrm>
            <a:off x="4647502" y="1383662"/>
            <a:ext cx="7229486" cy="56882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0156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B9245-615C-D8F7-1B8A-DF7E65A77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612" y="667749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/>
              <a:t>Example of a function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B0885-5119-6AA6-A26F-DA15B563D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613" y="1573954"/>
            <a:ext cx="5262197" cy="483547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lnSpc>
                <a:spcPct val="114999"/>
              </a:lnSpc>
              <a:spcBef>
                <a:spcPts val="0"/>
              </a:spcBef>
              <a:buNone/>
            </a:pPr>
            <a:r>
              <a:rPr lang="en-US" sz="2400" b="1">
                <a:ea typeface="+mn-lt"/>
                <a:cs typeface="+mn-lt"/>
              </a:rPr>
              <a:t>Function Elements:</a:t>
            </a:r>
            <a:endParaRPr lang="en-US" sz="2400">
              <a:ea typeface="+mn-lt"/>
              <a:cs typeface="+mn-lt"/>
            </a:endParaRPr>
          </a:p>
          <a:p>
            <a:pPr marL="488950" indent="-342900">
              <a:lnSpc>
                <a:spcPct val="114999"/>
              </a:lnSpc>
              <a:spcBef>
                <a:spcPts val="0"/>
              </a:spcBef>
              <a:buAutoNum type="arabicPeriod"/>
            </a:pPr>
            <a:r>
              <a:rPr lang="en-US" sz="2400">
                <a:ea typeface="+mn-lt"/>
                <a:cs typeface="+mn-lt"/>
              </a:rPr>
              <a:t>Header</a:t>
            </a:r>
          </a:p>
          <a:p>
            <a:pPr marL="488950" indent="-342900">
              <a:lnSpc>
                <a:spcPct val="114999"/>
              </a:lnSpc>
              <a:spcBef>
                <a:spcPts val="0"/>
              </a:spcBef>
              <a:buAutoNum type="arabicPeriod"/>
            </a:pPr>
            <a:r>
              <a:rPr lang="en-US" sz="2400">
                <a:ea typeface="+mn-lt"/>
                <a:cs typeface="+mn-lt"/>
              </a:rPr>
              <a:t>Body</a:t>
            </a:r>
          </a:p>
          <a:p>
            <a:pPr marL="946150" lvl="1" indent="-342900">
              <a:lnSpc>
                <a:spcPct val="114999"/>
              </a:lnSpc>
              <a:spcBef>
                <a:spcPts val="0"/>
              </a:spcBef>
              <a:buFont typeface="Arial,Sans-Serif" panose="05000000000000000000" pitchFamily="2" charset="2"/>
              <a:buChar char="•"/>
            </a:pPr>
            <a:r>
              <a:rPr lang="en-US">
                <a:ea typeface="+mn-lt"/>
                <a:cs typeface="+mn-lt"/>
              </a:rPr>
              <a:t>Docstring</a:t>
            </a:r>
          </a:p>
          <a:p>
            <a:pPr marL="946150" lvl="1" indent="-342900">
              <a:lnSpc>
                <a:spcPct val="114999"/>
              </a:lnSpc>
              <a:spcBef>
                <a:spcPts val="0"/>
              </a:spcBef>
              <a:buFont typeface="Arial,Sans-Serif" panose="05000000000000000000" pitchFamily="2" charset="2"/>
              <a:buChar char="•"/>
            </a:pPr>
            <a:r>
              <a:rPr lang="en-US">
                <a:ea typeface="+mn-lt"/>
                <a:cs typeface="+mn-lt"/>
              </a:rPr>
              <a:t>Statements implementing the purpose (intended semantics) of the function</a:t>
            </a:r>
          </a:p>
          <a:p>
            <a:pPr marL="488950" indent="-342900">
              <a:lnSpc>
                <a:spcPct val="114999"/>
              </a:lnSpc>
              <a:spcBef>
                <a:spcPts val="0"/>
              </a:spcBef>
              <a:buAutoNum type="arabicPeriod"/>
            </a:pPr>
            <a:endParaRPr lang="en-US">
              <a:ea typeface="+mn-lt"/>
              <a:cs typeface="+mn-lt"/>
            </a:endParaRPr>
          </a:p>
          <a:p>
            <a:pPr marL="14605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400" b="1">
                <a:cs typeface="Segoe UI"/>
              </a:rPr>
              <a:t>Questions:</a:t>
            </a:r>
          </a:p>
          <a:p>
            <a:pPr marL="48895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en-US" sz="2400"/>
              <a:t>What happens when I run this code?</a:t>
            </a:r>
            <a:endParaRPr lang="en-US" sz="2400">
              <a:cs typeface="Segoe UI"/>
            </a:endParaRPr>
          </a:p>
          <a:p>
            <a:pPr marL="488950" indent="-342900">
              <a:lnSpc>
                <a:spcPct val="115000"/>
              </a:lnSpc>
              <a:spcBef>
                <a:spcPts val="0"/>
              </a:spcBef>
              <a:buSzPts val="1300"/>
            </a:pPr>
            <a:r>
              <a:rPr lang="en-US" sz="2400"/>
              <a:t>How do/can I use this function ?</a:t>
            </a:r>
            <a:endParaRPr lang="en-US" sz="2400">
              <a:cs typeface="Segoe UI"/>
            </a:endParaRPr>
          </a:p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 sz="2400"/>
          </a:p>
        </p:txBody>
      </p:sp>
      <p:pic>
        <p:nvPicPr>
          <p:cNvPr id="5" name="Google Shape;120;p22" descr="Text&#10;&#10;Description automatically generated">
            <a:extLst>
              <a:ext uri="{FF2B5EF4-FFF2-40B4-BE49-F238E27FC236}">
                <a16:creationId xmlns:a16="http://schemas.microsoft.com/office/drawing/2014/main" id="{0F85E726-D9CB-1E0A-2BD6-A9070B6D144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637"/>
          <a:stretch/>
        </p:blipFill>
        <p:spPr>
          <a:xfrm>
            <a:off x="5226341" y="1383662"/>
            <a:ext cx="7084276" cy="56556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2342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B9245-615C-D8F7-1B8A-DF7E65A77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259" y="637867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/>
              <a:t>Calling functions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B0885-5119-6AA6-A26F-DA15B563D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670" y="1770575"/>
            <a:ext cx="5266393" cy="48653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46050" indent="0">
              <a:lnSpc>
                <a:spcPct val="115000"/>
              </a:lnSpc>
              <a:spcBef>
                <a:spcPts val="0"/>
              </a:spcBef>
              <a:buSzPts val="1300"/>
              <a:buNone/>
            </a:pPr>
            <a:r>
              <a:rPr lang="en-US" sz="2000" b="1"/>
              <a:t>Note: </a:t>
            </a:r>
            <a:r>
              <a:rPr lang="en-US" sz="2000"/>
              <a:t>variables </a:t>
            </a: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length</a:t>
            </a:r>
            <a:r>
              <a:rPr lang="en-US" sz="2000"/>
              <a:t> and </a:t>
            </a: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en-US" sz="2000"/>
              <a:t> are </a:t>
            </a:r>
          </a:p>
          <a:p>
            <a:pPr marL="146050" indent="0">
              <a:lnSpc>
                <a:spcPct val="114999"/>
              </a:lnSpc>
              <a:spcBef>
                <a:spcPts val="0"/>
              </a:spcBef>
              <a:buSzPts val="1300"/>
              <a:buNone/>
            </a:pPr>
            <a:r>
              <a:rPr lang="en-US" sz="2000" b="1"/>
              <a:t>          parameters</a:t>
            </a:r>
            <a:r>
              <a:rPr lang="en-US" sz="2000"/>
              <a:t> of the </a:t>
            </a: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area2D</a:t>
            </a:r>
            <a:r>
              <a:rPr lang="en-US" sz="2000"/>
              <a:t> function. </a:t>
            </a:r>
            <a:endParaRPr lang="en-US" sz="2000">
              <a:cs typeface="Segoe UI"/>
            </a:endParaRPr>
          </a:p>
          <a:p>
            <a:pPr indent="0">
              <a:lnSpc>
                <a:spcPct val="115000"/>
              </a:lnSpc>
              <a:spcBef>
                <a:spcPts val="0"/>
              </a:spcBef>
              <a:buSzPts val="1300"/>
              <a:buNone/>
            </a:pPr>
            <a:endParaRPr lang="en-US" sz="2000" b="1">
              <a:cs typeface="Segoe UI"/>
            </a:endParaRPr>
          </a:p>
          <a:p>
            <a:pPr indent="0">
              <a:lnSpc>
                <a:spcPct val="114999"/>
              </a:lnSpc>
              <a:spcBef>
                <a:spcPts val="0"/>
              </a:spcBef>
              <a:buSzPts val="1300"/>
              <a:buNone/>
            </a:pPr>
            <a:r>
              <a:rPr lang="en-US" sz="2000" b="1">
                <a:cs typeface="Segoe UI"/>
              </a:rPr>
              <a:t>Questions:</a:t>
            </a:r>
            <a:endParaRPr lang="en-US" sz="2000">
              <a:cs typeface="Segoe UI"/>
            </a:endParaRPr>
          </a:p>
          <a:p>
            <a:pPr marL="946150" lvl="1" indent="-317500">
              <a:lnSpc>
                <a:spcPct val="115000"/>
              </a:lnSpc>
              <a:spcBef>
                <a:spcPts val="0"/>
              </a:spcBef>
              <a:buSzPts val="1300"/>
            </a:pPr>
            <a:r>
              <a:rPr lang="en-US" sz="2000"/>
              <a:t>Q1: Why isn’t the area of the rectangle with length 5 and with 7 displayed in the Python shell?</a:t>
            </a:r>
            <a:endParaRPr lang="en-US" sz="2000">
              <a:cs typeface="Segoe UI"/>
            </a:endParaRPr>
          </a:p>
          <a:p>
            <a:pPr marL="946150" lvl="1" indent="-317500">
              <a:lnSpc>
                <a:spcPct val="115000"/>
              </a:lnSpc>
              <a:spcBef>
                <a:spcPts val="0"/>
              </a:spcBef>
              <a:buSzPts val="1300"/>
            </a:pPr>
            <a:endParaRPr lang="en-US" sz="2000">
              <a:cs typeface="Segoe UI"/>
            </a:endParaRPr>
          </a:p>
          <a:p>
            <a:pPr marL="946150" lvl="1" indent="-317500">
              <a:lnSpc>
                <a:spcPct val="115000"/>
              </a:lnSpc>
              <a:spcBef>
                <a:spcPts val="0"/>
              </a:spcBef>
              <a:buSzPts val="1300"/>
            </a:pPr>
            <a:r>
              <a:rPr lang="en-US" sz="2000"/>
              <a:t>Q2. How can I display the value returned by the function </a:t>
            </a: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area2D</a:t>
            </a:r>
            <a:r>
              <a:rPr lang="en-US" sz="2000"/>
              <a:t> ?</a:t>
            </a:r>
            <a:endParaRPr lang="en-US" sz="2000">
              <a:cs typeface="Segoe UI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 sz="2000"/>
          </a:p>
        </p:txBody>
      </p:sp>
      <p:pic>
        <p:nvPicPr>
          <p:cNvPr id="4" name="Google Shape;128;p23" descr="Text&#10;&#10;Description automatically generated">
            <a:extLst>
              <a:ext uri="{FF2B5EF4-FFF2-40B4-BE49-F238E27FC236}">
                <a16:creationId xmlns:a16="http://schemas.microsoft.com/office/drawing/2014/main" id="{F2A6B8C1-C04E-A9DA-77C7-49B982B19C4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34063" y="727513"/>
            <a:ext cx="7195482" cy="60172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5813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B9245-615C-D8F7-1B8A-DF7E65A77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494" y="533279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/>
              <a:t>Functions and variables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B0885-5119-6AA6-A26F-DA15B563D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012" y="1260191"/>
            <a:ext cx="4791319" cy="531359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431800" indent="-285750">
              <a:lnSpc>
                <a:spcPct val="115000"/>
              </a:lnSpc>
              <a:spcBef>
                <a:spcPts val="0"/>
              </a:spcBef>
              <a:buClr>
                <a:srgbClr val="0000FF"/>
              </a:buClr>
              <a:buSzPts val="1300"/>
            </a:pPr>
            <a:r>
              <a:rPr lang="en-US" sz="1800" b="1">
                <a:solidFill>
                  <a:srgbClr val="0070C0"/>
                </a:solidFill>
              </a:rPr>
              <a:t>Q1 Answer: </a:t>
            </a:r>
            <a:r>
              <a:rPr lang="en-US" sz="1800">
                <a:solidFill>
                  <a:srgbClr val="0070C0"/>
                </a:solidFill>
              </a:rPr>
              <a:t>the value returned by the function </a:t>
            </a:r>
            <a:r>
              <a:rPr lang="en-US" sz="1800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area2D</a:t>
            </a:r>
            <a:r>
              <a:rPr lang="en-US" sz="1800">
                <a:solidFill>
                  <a:srgbClr val="0070C0"/>
                </a:solidFill>
              </a:rPr>
              <a:t> is "stored" in variable </a:t>
            </a:r>
            <a:r>
              <a:rPr lang="en-US" sz="1800" b="1">
                <a:solidFill>
                  <a:srgbClr val="0070C0"/>
                </a:solidFill>
                <a:latin typeface="Courier New"/>
                <a:cs typeface="Courier New"/>
              </a:rPr>
              <a:t>rectangle, </a:t>
            </a:r>
            <a:r>
              <a:rPr lang="en-US" sz="1800">
                <a:solidFill>
                  <a:srgbClr val="0070C0"/>
                </a:solidFill>
                <a:latin typeface="Segoe UI"/>
                <a:cs typeface="Segoe UI"/>
              </a:rPr>
              <a:t>but the program does not contain an instruction for displaying the value of variable </a:t>
            </a:r>
            <a:r>
              <a:rPr lang="en-US" sz="1800" b="1">
                <a:solidFill>
                  <a:srgbClr val="0070C0"/>
                </a:solidFill>
                <a:latin typeface="Courier New"/>
                <a:cs typeface="Courier New"/>
              </a:rPr>
              <a:t>rectangle.</a:t>
            </a:r>
          </a:p>
          <a:p>
            <a:pPr marL="431800" indent="-285750">
              <a:lnSpc>
                <a:spcPct val="114999"/>
              </a:lnSpc>
              <a:spcBef>
                <a:spcPts val="0"/>
              </a:spcBef>
              <a:buClr>
                <a:srgbClr val="0000FF"/>
              </a:buClr>
              <a:buSzPts val="1300"/>
            </a:pPr>
            <a:endParaRPr lang="en-US" sz="1800">
              <a:latin typeface="Segoe UI"/>
              <a:cs typeface="Segoe UI"/>
            </a:endParaRPr>
          </a:p>
          <a:p>
            <a:pPr marL="431800" indent="-285750">
              <a:lnSpc>
                <a:spcPct val="115000"/>
              </a:lnSpc>
              <a:spcBef>
                <a:spcPts val="0"/>
              </a:spcBef>
              <a:buSzPts val="1300"/>
            </a:pPr>
            <a:r>
              <a:rPr lang="en-US" sz="1800"/>
              <a:t>Try typing the following statements in the python shell to see what happens.</a:t>
            </a:r>
            <a:endParaRPr lang="en-US" sz="1800">
              <a:cs typeface="Segoe UI"/>
            </a:endParaRPr>
          </a:p>
          <a:p>
            <a:pPr marL="431800" indent="-285750">
              <a:lnSpc>
                <a:spcPct val="114999"/>
              </a:lnSpc>
              <a:spcBef>
                <a:spcPts val="0"/>
              </a:spcBef>
              <a:buSzPts val="1300"/>
            </a:pPr>
            <a:endParaRPr lang="en-US" sz="1800">
              <a:cs typeface="Segoe UI"/>
            </a:endParaRPr>
          </a:p>
          <a:p>
            <a:pPr marL="431800" indent="-285750">
              <a:lnSpc>
                <a:spcPct val="114999"/>
              </a:lnSpc>
              <a:spcBef>
                <a:spcPts val="0"/>
              </a:spcBef>
              <a:buSzPts val="1300"/>
            </a:pPr>
            <a:endParaRPr lang="en-US" sz="1800">
              <a:cs typeface="Segoe UI"/>
            </a:endParaRPr>
          </a:p>
          <a:p>
            <a:pPr marL="431800" indent="-285750">
              <a:lnSpc>
                <a:spcPct val="114999"/>
              </a:lnSpc>
              <a:spcBef>
                <a:spcPts val="0"/>
              </a:spcBef>
              <a:buSzPts val="1300"/>
            </a:pPr>
            <a:endParaRPr lang="en-US" sz="1800">
              <a:cs typeface="Segoe UI"/>
            </a:endParaRPr>
          </a:p>
          <a:p>
            <a:pPr marL="431800" indent="-285750">
              <a:lnSpc>
                <a:spcPct val="114999"/>
              </a:lnSpc>
              <a:spcBef>
                <a:spcPts val="0"/>
              </a:spcBef>
              <a:buSzPts val="1300"/>
            </a:pPr>
            <a:endParaRPr lang="en-US" sz="1800">
              <a:cs typeface="Segoe UI"/>
            </a:endParaRPr>
          </a:p>
          <a:p>
            <a:pPr marL="431800" indent="-285750">
              <a:lnSpc>
                <a:spcPct val="114999"/>
              </a:lnSpc>
              <a:spcBef>
                <a:spcPts val="0"/>
              </a:spcBef>
              <a:buSzPts val="1300"/>
            </a:pPr>
            <a:endParaRPr lang="en-US" sz="1800">
              <a:cs typeface="Segoe UI"/>
            </a:endParaRPr>
          </a:p>
          <a:p>
            <a:pPr marL="431800" indent="-285750">
              <a:lnSpc>
                <a:spcPct val="114999"/>
              </a:lnSpc>
              <a:spcBef>
                <a:spcPts val="0"/>
              </a:spcBef>
              <a:buSzPts val="1300"/>
            </a:pPr>
            <a:r>
              <a:rPr lang="en-US" sz="1800">
                <a:cs typeface="Segoe UI"/>
              </a:rPr>
              <a:t>Try adding the following statements to the Python script:</a:t>
            </a:r>
            <a:endParaRPr lang="en-US"/>
          </a:p>
          <a:p>
            <a:pPr marL="431800" indent="-285750">
              <a:lnSpc>
                <a:spcPct val="114999"/>
              </a:lnSpc>
              <a:spcBef>
                <a:spcPts val="0"/>
              </a:spcBef>
              <a:buSzPts val="1300"/>
            </a:pPr>
            <a:endParaRPr lang="en-US" sz="1800">
              <a:cs typeface="Segoe UI"/>
            </a:endParaRPr>
          </a:p>
          <a:p>
            <a:pPr marL="146050" indent="0">
              <a:lnSpc>
                <a:spcPct val="114999"/>
              </a:lnSpc>
              <a:spcBef>
                <a:spcPts val="0"/>
              </a:spcBef>
              <a:buSzPts val="1300"/>
              <a:buNone/>
            </a:pPr>
            <a:r>
              <a:rPr lang="en-US" sz="1800">
                <a:cs typeface="Segoe UI"/>
              </a:rPr>
              <a:t>      </a:t>
            </a:r>
            <a:r>
              <a:rPr lang="en-US" sz="1800">
                <a:latin typeface="Courier New"/>
                <a:cs typeface="Segoe UI"/>
              </a:rPr>
              <a:t>print(rectangle)</a:t>
            </a:r>
          </a:p>
          <a:p>
            <a:pPr marL="146050" indent="0">
              <a:lnSpc>
                <a:spcPct val="114999"/>
              </a:lnSpc>
              <a:spcBef>
                <a:spcPts val="0"/>
              </a:spcBef>
              <a:buSzPts val="1300"/>
              <a:buNone/>
            </a:pPr>
            <a:r>
              <a:rPr lang="en-US" sz="1800">
                <a:latin typeface="Courier New"/>
                <a:cs typeface="Segoe UI"/>
              </a:rPr>
              <a:t>   rectangle</a:t>
            </a:r>
          </a:p>
        </p:txBody>
      </p:sp>
      <p:pic>
        <p:nvPicPr>
          <p:cNvPr id="5" name="Google Shape;138;p24" descr="Logo&#10;&#10;Description automatically generated with medium confidence">
            <a:extLst>
              <a:ext uri="{FF2B5EF4-FFF2-40B4-BE49-F238E27FC236}">
                <a16:creationId xmlns:a16="http://schemas.microsoft.com/office/drawing/2014/main" id="{F47591D8-32CC-9BE9-D853-06465FD1BE5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34115"/>
          <a:stretch/>
        </p:blipFill>
        <p:spPr>
          <a:xfrm>
            <a:off x="1213218" y="4468882"/>
            <a:ext cx="2428142" cy="318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39;p24" descr="Logo&#10;&#10;Description automatically generated with medium confidence">
            <a:extLst>
              <a:ext uri="{FF2B5EF4-FFF2-40B4-BE49-F238E27FC236}">
                <a16:creationId xmlns:a16="http://schemas.microsoft.com/office/drawing/2014/main" id="{0935AF96-5180-E306-FAB1-121879F4ED8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3218" y="4085317"/>
            <a:ext cx="2428142" cy="302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37;p24" descr="Text&#10;&#10;Description automatically generated">
            <a:extLst>
              <a:ext uri="{FF2B5EF4-FFF2-40B4-BE49-F238E27FC236}">
                <a16:creationId xmlns:a16="http://schemas.microsoft.com/office/drawing/2014/main" id="{8E3A2569-2383-D9D2-60BA-3E018E3095F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73337" y="1272977"/>
            <a:ext cx="7242710" cy="54549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3217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629FD-6EFD-930E-D10A-AF1CF06AD4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Review of Lecture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E17D4-35B9-E086-78D5-66434A0DA5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550" y="3849688"/>
            <a:ext cx="11390313" cy="1655762"/>
          </a:xfrm>
        </p:spPr>
        <p:txBody>
          <a:bodyPr>
            <a:normAutofit/>
          </a:bodyPr>
          <a:lstStyle/>
          <a:p>
            <a:r>
              <a:rPr lang="en-CA" sz="4000" i="1">
                <a:solidFill>
                  <a:schemeClr val="accent2"/>
                </a:solidFill>
              </a:rPr>
              <a:t>Functions: Tips &amp; Misconceptions</a:t>
            </a:r>
          </a:p>
        </p:txBody>
      </p:sp>
    </p:spTree>
    <p:extLst>
      <p:ext uri="{BB962C8B-B14F-4D97-AF65-F5344CB8AC3E}">
        <p14:creationId xmlns:p14="http://schemas.microsoft.com/office/powerpoint/2010/main" val="2551920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C92A1-8B40-D0EB-A1C0-A68834833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Variable Scope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EC214-CCE0-1729-3DE4-6237242AB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773" y="1712648"/>
            <a:ext cx="6214034" cy="494006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603250" indent="-457200">
              <a:lnSpc>
                <a:spcPct val="115000"/>
              </a:lnSpc>
              <a:spcBef>
                <a:spcPts val="0"/>
              </a:spcBef>
              <a:buSzPts val="1300"/>
            </a:pPr>
            <a:r>
              <a:rPr lang="en-US"/>
              <a:t>Variables declared and initialized </a:t>
            </a:r>
            <a:r>
              <a:rPr lang="en-US" b="1"/>
              <a:t>inside </a:t>
            </a:r>
            <a:r>
              <a:rPr lang="en-US"/>
              <a:t>a function are only accessible, aka visible, within the body of the function. </a:t>
            </a:r>
          </a:p>
          <a:p>
            <a:pPr>
              <a:lnSpc>
                <a:spcPct val="115000"/>
              </a:lnSpc>
              <a:spcBef>
                <a:spcPts val="0"/>
              </a:spcBef>
            </a:pPr>
            <a:endParaRPr lang="en-US"/>
          </a:p>
          <a:p>
            <a:pPr marL="603250" indent="-457200">
              <a:lnSpc>
                <a:spcPct val="115000"/>
              </a:lnSpc>
              <a:spcBef>
                <a:spcPts val="0"/>
              </a:spcBef>
              <a:buSzPts val="1300"/>
            </a:pPr>
            <a:r>
              <a:rPr lang="en-US"/>
              <a:t>Their values can be accessed from inside the function, e.g., they can  be </a:t>
            </a:r>
            <a:r>
              <a:rPr lang="en-US">
                <a:ea typeface="+mn-lt"/>
                <a:cs typeface="+mn-lt"/>
              </a:rPr>
              <a:t>displayed in the shell by passing them as arguments</a:t>
            </a:r>
            <a:r>
              <a:rPr lang="en-US"/>
              <a:t> to 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print()</a:t>
            </a:r>
            <a:r>
              <a:rPr lang="en-US"/>
              <a:t>(</a:t>
            </a:r>
            <a:r>
              <a:rPr lang="en-US">
                <a:solidFill>
                  <a:srgbClr val="FF0000"/>
                </a:solidFill>
              </a:rPr>
              <a:t>red case</a:t>
            </a:r>
            <a:r>
              <a:rPr lang="en-US"/>
              <a:t>), but cannot be accessed from outside the function, e.g., from the main program body (</a:t>
            </a:r>
            <a:r>
              <a:rPr lang="en-US">
                <a:solidFill>
                  <a:srgbClr val="FFFF00"/>
                </a:solidFill>
              </a:rPr>
              <a:t>yellow case</a:t>
            </a:r>
            <a:r>
              <a:rPr lang="en-US"/>
              <a:t>)</a:t>
            </a:r>
            <a:endParaRPr lang="en-US">
              <a:cs typeface="Segoe UI"/>
            </a:endParaRPr>
          </a:p>
          <a:p>
            <a:endParaRPr lang="en-CA"/>
          </a:p>
        </p:txBody>
      </p:sp>
      <p:pic>
        <p:nvPicPr>
          <p:cNvPr id="8" name="Google Shape;150;p26" descr="Text&#10;&#10;Description automatically generated">
            <a:extLst>
              <a:ext uri="{FF2B5EF4-FFF2-40B4-BE49-F238E27FC236}">
                <a16:creationId xmlns:a16="http://schemas.microsoft.com/office/drawing/2014/main" id="{C41045FD-7813-F5F0-B0E6-FD6AB7CBF55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223" b="25454"/>
          <a:stretch/>
        </p:blipFill>
        <p:spPr>
          <a:xfrm>
            <a:off x="6467968" y="620785"/>
            <a:ext cx="5724032" cy="3376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4;p2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7F50239-5973-D541-EB7C-91C5BDD3E3A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0000"/>
          <a:stretch/>
        </p:blipFill>
        <p:spPr>
          <a:xfrm>
            <a:off x="6467968" y="3900492"/>
            <a:ext cx="5724032" cy="306261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55;p26">
            <a:extLst>
              <a:ext uri="{FF2B5EF4-FFF2-40B4-BE49-F238E27FC236}">
                <a16:creationId xmlns:a16="http://schemas.microsoft.com/office/drawing/2014/main" id="{E8FC29FB-8E44-D7FC-CD6E-EFB138F70CD3}"/>
              </a:ext>
            </a:extLst>
          </p:cNvPr>
          <p:cNvSpPr/>
          <p:nvPr/>
        </p:nvSpPr>
        <p:spPr>
          <a:xfrm>
            <a:off x="7272584" y="2390862"/>
            <a:ext cx="2190198" cy="18426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57;p26">
            <a:extLst>
              <a:ext uri="{FF2B5EF4-FFF2-40B4-BE49-F238E27FC236}">
                <a16:creationId xmlns:a16="http://schemas.microsoft.com/office/drawing/2014/main" id="{7C883529-5368-135B-E01F-F8CA913E3996}"/>
              </a:ext>
            </a:extLst>
          </p:cNvPr>
          <p:cNvSpPr/>
          <p:nvPr/>
        </p:nvSpPr>
        <p:spPr>
          <a:xfrm>
            <a:off x="7090387" y="3662313"/>
            <a:ext cx="2447895" cy="238179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56;p26">
            <a:extLst>
              <a:ext uri="{FF2B5EF4-FFF2-40B4-BE49-F238E27FC236}">
                <a16:creationId xmlns:a16="http://schemas.microsoft.com/office/drawing/2014/main" id="{79591EF0-B055-068D-6406-8FB3DCB6CF8E}"/>
              </a:ext>
            </a:extLst>
          </p:cNvPr>
          <p:cNvSpPr/>
          <p:nvPr/>
        </p:nvSpPr>
        <p:spPr>
          <a:xfrm>
            <a:off x="8635067" y="4985484"/>
            <a:ext cx="2094451" cy="16535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58;p26">
            <a:extLst>
              <a:ext uri="{FF2B5EF4-FFF2-40B4-BE49-F238E27FC236}">
                <a16:creationId xmlns:a16="http://schemas.microsoft.com/office/drawing/2014/main" id="{4E961B18-26CA-9F10-3008-0475E23A914B}"/>
              </a:ext>
            </a:extLst>
          </p:cNvPr>
          <p:cNvSpPr/>
          <p:nvPr/>
        </p:nvSpPr>
        <p:spPr>
          <a:xfrm>
            <a:off x="8635067" y="5225482"/>
            <a:ext cx="3193410" cy="739089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0537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29B55-7398-30C5-CB48-0784F80E4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Python Functions Always Return a Value </a:t>
            </a:r>
            <a:r>
              <a:rPr lang="en-US" sz="4400">
                <a:solidFill>
                  <a:schemeClr val="dk1"/>
                </a:solidFill>
              </a:rPr>
              <a:t>!</a:t>
            </a:r>
            <a:r>
              <a:rPr lang="en-US" sz="4400" baseline="30000">
                <a:solidFill>
                  <a:schemeClr val="dk1"/>
                </a:solidFill>
              </a:rPr>
              <a:t>1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97230-FCF3-A7F4-A259-3B65A118E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700" y="2289898"/>
            <a:ext cx="3581757" cy="293644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A Python function whose body does not contain a </a:t>
            </a:r>
            <a:r>
              <a:rPr lang="en-US">
                <a:latin typeface="Courier New"/>
                <a:cs typeface="Courier New"/>
              </a:rPr>
              <a:t>return</a:t>
            </a:r>
            <a:r>
              <a:rPr lang="en-US"/>
              <a:t> statement will return by default the value 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n-US"/>
              <a:t>.</a:t>
            </a:r>
          </a:p>
          <a:p>
            <a:endParaRPr lang="en-CA"/>
          </a:p>
        </p:txBody>
      </p:sp>
      <p:pic>
        <p:nvPicPr>
          <p:cNvPr id="4" name="Google Shape;166;p27" descr="Text&#10;&#10;Description automatically generated">
            <a:extLst>
              <a:ext uri="{FF2B5EF4-FFF2-40B4-BE49-F238E27FC236}">
                <a16:creationId xmlns:a16="http://schemas.microsoft.com/office/drawing/2014/main" id="{07812B11-C624-E414-CA32-0AD1AA43D8C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23034" y="1107357"/>
            <a:ext cx="7248088" cy="60757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8;p27">
            <a:extLst>
              <a:ext uri="{FF2B5EF4-FFF2-40B4-BE49-F238E27FC236}">
                <a16:creationId xmlns:a16="http://schemas.microsoft.com/office/drawing/2014/main" id="{828852B3-5946-17D6-5A19-3C1FA55F7951}"/>
              </a:ext>
            </a:extLst>
          </p:cNvPr>
          <p:cNvSpPr/>
          <p:nvPr/>
        </p:nvSpPr>
        <p:spPr>
          <a:xfrm>
            <a:off x="5707213" y="3698978"/>
            <a:ext cx="3822681" cy="36129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69;p27">
            <a:extLst>
              <a:ext uri="{FF2B5EF4-FFF2-40B4-BE49-F238E27FC236}">
                <a16:creationId xmlns:a16="http://schemas.microsoft.com/office/drawing/2014/main" id="{D235499B-39A5-C1A1-2924-39174FFA57CF}"/>
              </a:ext>
            </a:extLst>
          </p:cNvPr>
          <p:cNvSpPr/>
          <p:nvPr/>
        </p:nvSpPr>
        <p:spPr>
          <a:xfrm>
            <a:off x="5413598" y="4862927"/>
            <a:ext cx="3682409" cy="22125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67;p27">
            <a:extLst>
              <a:ext uri="{FF2B5EF4-FFF2-40B4-BE49-F238E27FC236}">
                <a16:creationId xmlns:a16="http://schemas.microsoft.com/office/drawing/2014/main" id="{2A164C4C-8B8B-A57E-19D8-AEC6A669DF96}"/>
              </a:ext>
            </a:extLst>
          </p:cNvPr>
          <p:cNvSpPr/>
          <p:nvPr/>
        </p:nvSpPr>
        <p:spPr>
          <a:xfrm>
            <a:off x="7371485" y="5943587"/>
            <a:ext cx="2158409" cy="34024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0876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A38A1-E70B-5924-BDAA-52443374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>
                <a:solidFill>
                  <a:schemeClr val="dk1"/>
                </a:solidFill>
              </a:rPr>
              <a:t>Python Functions Always Return a Value !</a:t>
            </a:r>
            <a:r>
              <a:rPr lang="en-US" baseline="30000">
                <a:solidFill>
                  <a:schemeClr val="dk1"/>
                </a:solidFill>
              </a:rPr>
              <a:t>2</a:t>
            </a:r>
            <a:br>
              <a:rPr lang="en-US" sz="4400">
                <a:solidFill>
                  <a:schemeClr val="dk1"/>
                </a:solidFill>
              </a:rPr>
            </a:b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2F128-D35D-91DB-A65C-96CA12D4B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642" y="1641066"/>
            <a:ext cx="4304251" cy="4835479"/>
          </a:xfrm>
        </p:spPr>
        <p:txBody>
          <a:bodyPr/>
          <a:lstStyle/>
          <a:p>
            <a:pPr marL="14605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What would be printed in the</a:t>
            </a:r>
            <a:r>
              <a:rPr lang="en-US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Python shell </a:t>
            </a:r>
            <a:r>
              <a:rPr lang="en-US"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?</a:t>
            </a:r>
            <a:endParaRPr lang="en-US" sz="2800">
              <a:solidFill>
                <a:schemeClr val="dk1"/>
              </a:solidFill>
            </a:endParaRPr>
          </a:p>
          <a:p>
            <a:pPr marL="14605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endParaRPr lang="en-US" sz="28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14605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lang="en-US" sz="2800" b="0" i="0" u="none" strike="noStrike" cap="none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If you get this, you understand </a:t>
            </a:r>
            <a:r>
              <a:rPr lang="en-US" sz="2800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how functions work </a:t>
            </a:r>
            <a:r>
              <a:rPr lang="en-US" sz="2800" b="0" i="0" u="none" strike="noStrike" cap="none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☺ </a:t>
            </a:r>
            <a:endParaRPr lang="en-US" sz="2800">
              <a:solidFill>
                <a:srgbClr val="38761D"/>
              </a:solidFill>
            </a:endParaRPr>
          </a:p>
          <a:p>
            <a:pPr marL="14605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endParaRPr lang="en-US" sz="28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14605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lang="en-US" sz="28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If not</a:t>
            </a:r>
            <a:r>
              <a:rPr lang="en-US" sz="2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28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ask more questions !</a:t>
            </a:r>
          </a:p>
          <a:p>
            <a:endParaRPr lang="en-CA"/>
          </a:p>
        </p:txBody>
      </p:sp>
      <p:pic>
        <p:nvPicPr>
          <p:cNvPr id="4" name="Google Shape;177;p28" descr="A screenshot of a computer&#10;&#10;Description automatically generated">
            <a:extLst>
              <a:ext uri="{FF2B5EF4-FFF2-40B4-BE49-F238E27FC236}">
                <a16:creationId xmlns:a16="http://schemas.microsoft.com/office/drawing/2014/main" id="{BA7D865D-BE7F-BFB3-C8A7-58901418EDB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86774" y="857250"/>
            <a:ext cx="8044891" cy="63740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78;p28">
            <a:extLst>
              <a:ext uri="{FF2B5EF4-FFF2-40B4-BE49-F238E27FC236}">
                <a16:creationId xmlns:a16="http://schemas.microsoft.com/office/drawing/2014/main" id="{C8484D41-B65B-10BC-20F1-04C0DF6D2569}"/>
              </a:ext>
            </a:extLst>
          </p:cNvPr>
          <p:cNvSpPr/>
          <p:nvPr/>
        </p:nvSpPr>
        <p:spPr>
          <a:xfrm>
            <a:off x="7328805" y="5468372"/>
            <a:ext cx="2133600" cy="775903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would be printed??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19659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48AE6-B47C-430A-CCB7-F535350C8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83" y="605594"/>
            <a:ext cx="11316749" cy="656148"/>
          </a:xfrm>
        </p:spPr>
        <p:txBody>
          <a:bodyPr>
            <a:normAutofit fontScale="90000"/>
          </a:bodyPr>
          <a:lstStyle/>
          <a:p>
            <a:r>
              <a:rPr lang="en-US"/>
              <a:t>When Do We Need to Use 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/>
              <a:t>Statements?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E6410-BFDC-9A2C-FD9C-E23BED719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43" y="2706468"/>
            <a:ext cx="3331128" cy="22598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/>
              <a:t>What if you wanted to find the total area of two rectangles ?</a:t>
            </a:r>
            <a:endParaRPr lang="en-US"/>
          </a:p>
          <a:p>
            <a:endParaRPr lang="en-CA"/>
          </a:p>
        </p:txBody>
      </p:sp>
      <p:pic>
        <p:nvPicPr>
          <p:cNvPr id="4" name="Google Shape;186;p29" descr="Text&#10;&#10;Description automatically generated">
            <a:extLst>
              <a:ext uri="{FF2B5EF4-FFF2-40B4-BE49-F238E27FC236}">
                <a16:creationId xmlns:a16="http://schemas.microsoft.com/office/drawing/2014/main" id="{E1B54255-B6D7-9509-17A2-7F624D9BDA8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7654"/>
          <a:stretch/>
        </p:blipFill>
        <p:spPr>
          <a:xfrm>
            <a:off x="4081932" y="1324939"/>
            <a:ext cx="7640285" cy="58224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686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2E0BC-C1E8-1DEF-C423-6164F97FB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1433"/>
            <a:ext cx="10515600" cy="1701316"/>
          </a:xfrm>
        </p:spPr>
        <p:txBody>
          <a:bodyPr>
            <a:norm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Functions must be defined before being called… </a:t>
            </a:r>
            <a:r>
              <a:rPr lang="en-US">
                <a:solidFill>
                  <a:srgbClr val="FF0000"/>
                </a:solidFill>
              </a:rPr>
              <a:t>or you will get an error !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AC233-74E9-A834-5516-A219D0F74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518501"/>
            <a:ext cx="5473747" cy="3319908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/>
              <a:t>The error message is telling us that Python has no idea what 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area2D </a:t>
            </a:r>
            <a:r>
              <a:rPr lang="en-US"/>
              <a:t>is. </a:t>
            </a:r>
          </a:p>
          <a:p>
            <a:pPr marL="0" indent="0">
              <a:lnSpc>
                <a:spcPct val="114999"/>
              </a:lnSpc>
              <a:spcBef>
                <a:spcPts val="0"/>
              </a:spcBef>
              <a:buNone/>
            </a:pPr>
            <a:endParaRPr lang="en-US"/>
          </a:p>
          <a:p>
            <a:pPr marL="0" indent="0">
              <a:lnSpc>
                <a:spcPct val="114999"/>
              </a:lnSpc>
              <a:spcBef>
                <a:spcPts val="0"/>
              </a:spcBef>
              <a:buNone/>
            </a:pPr>
            <a:r>
              <a:rPr lang="en-US"/>
              <a:t>This is a semantic error caused by the programmer calling a function before it was defined.</a:t>
            </a:r>
            <a:endParaRPr lang="en-US">
              <a:cs typeface="Segoe U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>
              <a:solidFill>
                <a:srgbClr val="0000FF"/>
              </a:solidFill>
            </a:endParaRPr>
          </a:p>
          <a:p>
            <a:pPr marL="45720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0000FF"/>
                </a:solidFill>
              </a:rPr>
              <a:t>⇒ Remember that the Python interpreter runs your code line by line. The statement containing the definition of  </a:t>
            </a:r>
            <a:r>
              <a:rPr lang="en-US">
                <a:latin typeface="Courier New"/>
                <a:cs typeface="Courier New"/>
              </a:rPr>
              <a:t>area2D had </a:t>
            </a:r>
            <a:r>
              <a:rPr lang="en-US">
                <a:solidFill>
                  <a:srgbClr val="0D02AB"/>
                </a:solidFill>
                <a:latin typeface="Arial"/>
                <a:cs typeface="Courier New"/>
              </a:rPr>
              <a:t>not been reached at the time the statement in line 3 was executed. </a:t>
            </a:r>
            <a:endParaRPr lang="en-US">
              <a:latin typeface="Courier New"/>
              <a:cs typeface="Courier New"/>
            </a:endParaRPr>
          </a:p>
          <a:p>
            <a:endParaRPr lang="en-CA"/>
          </a:p>
        </p:txBody>
      </p:sp>
      <p:pic>
        <p:nvPicPr>
          <p:cNvPr id="4" name="Google Shape;194;p30" descr="Text&#10;&#10;Description automatically generated">
            <a:extLst>
              <a:ext uri="{FF2B5EF4-FFF2-40B4-BE49-F238E27FC236}">
                <a16:creationId xmlns:a16="http://schemas.microsoft.com/office/drawing/2014/main" id="{09FFB99C-1EE2-3975-21AD-C3422EE7883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02604" y="1791598"/>
            <a:ext cx="7005506" cy="557393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5;p30">
            <a:extLst>
              <a:ext uri="{FF2B5EF4-FFF2-40B4-BE49-F238E27FC236}">
                <a16:creationId xmlns:a16="http://schemas.microsoft.com/office/drawing/2014/main" id="{9F440BB4-CFEE-0049-3BFA-494F2AE4A629}"/>
              </a:ext>
            </a:extLst>
          </p:cNvPr>
          <p:cNvSpPr/>
          <p:nvPr/>
        </p:nvSpPr>
        <p:spPr>
          <a:xfrm>
            <a:off x="5858635" y="2998957"/>
            <a:ext cx="3310532" cy="21402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96;p30">
            <a:extLst>
              <a:ext uri="{FF2B5EF4-FFF2-40B4-BE49-F238E27FC236}">
                <a16:creationId xmlns:a16="http://schemas.microsoft.com/office/drawing/2014/main" id="{F409DE6F-8997-CA29-56A9-07F91D02D7E2}"/>
              </a:ext>
            </a:extLst>
          </p:cNvPr>
          <p:cNvSpPr/>
          <p:nvPr/>
        </p:nvSpPr>
        <p:spPr>
          <a:xfrm>
            <a:off x="7727228" y="5779898"/>
            <a:ext cx="3992192" cy="76351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1043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2ADF-1FE5-F4B7-3FF6-5245FB254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/>
              <a:t>Agenda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18E9B-EFDF-4A89-3BDE-DFE401F9C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-US" sz="2800"/>
              <a:t>Lab 1 Review</a:t>
            </a:r>
          </a:p>
          <a:p>
            <a:pPr marL="977900" lvl="1" indent="-457200">
              <a:lnSpc>
                <a:spcPct val="115000"/>
              </a:lnSpc>
              <a:spcBef>
                <a:spcPts val="0"/>
              </a:spcBef>
              <a:buSzPts val="2600"/>
              <a:buFont typeface="+mj-lt"/>
              <a:buAutoNum type="alphaLcParenR"/>
            </a:pPr>
            <a:r>
              <a:rPr lang="en-US"/>
              <a:t>Review of errors</a:t>
            </a:r>
            <a:endParaRPr lang="en-US">
              <a:cs typeface="Segoe UI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-US" sz="2800"/>
              <a:t>Lecture Review</a:t>
            </a:r>
            <a:endParaRPr lang="en-US" sz="2800">
              <a:cs typeface="Segoe UI"/>
            </a:endParaRPr>
          </a:p>
          <a:p>
            <a:pPr marL="977900" lvl="1" indent="-457200">
              <a:lnSpc>
                <a:spcPct val="115000"/>
              </a:lnSpc>
              <a:spcBef>
                <a:spcPts val="0"/>
              </a:spcBef>
              <a:buSzPts val="2600"/>
              <a:buFont typeface="+mj-lt"/>
              <a:buAutoNum type="alphaLcParenR"/>
            </a:pPr>
            <a:r>
              <a:rPr lang="en-US"/>
              <a:t>Defining and using functions</a:t>
            </a:r>
            <a:endParaRPr lang="en-US">
              <a:cs typeface="Segoe UI"/>
            </a:endParaRPr>
          </a:p>
          <a:p>
            <a:pPr marL="977900" lvl="1" indent="-457200">
              <a:lnSpc>
                <a:spcPct val="115000"/>
              </a:lnSpc>
              <a:spcBef>
                <a:spcPts val="0"/>
              </a:spcBef>
              <a:buSzPts val="2600"/>
              <a:buFont typeface="+mj-lt"/>
              <a:buAutoNum type="alphaLcParenR"/>
            </a:pPr>
            <a:r>
              <a:rPr lang="en-US"/>
              <a:t>Functions: Tips &amp; Misconceptions</a:t>
            </a:r>
            <a:endParaRPr lang="en-US">
              <a:cs typeface="Segoe UI"/>
            </a:endParaRPr>
          </a:p>
          <a:p>
            <a:pPr marL="977900" lvl="1" indent="-457200">
              <a:lnSpc>
                <a:spcPct val="114999"/>
              </a:lnSpc>
              <a:spcBef>
                <a:spcPts val="0"/>
              </a:spcBef>
              <a:buSzPts val="2600"/>
              <a:buAutoNum type="alphaLcParenR"/>
            </a:pPr>
            <a:r>
              <a:rPr lang="en-US">
                <a:ea typeface="+mn-lt"/>
                <a:cs typeface="+mn-lt"/>
              </a:rPr>
              <a:t>Built-in functions</a:t>
            </a:r>
          </a:p>
          <a:p>
            <a:pPr marL="977900" lvl="1" indent="-457200">
              <a:lnSpc>
                <a:spcPct val="115000"/>
              </a:lnSpc>
              <a:spcBef>
                <a:spcPts val="0"/>
              </a:spcBef>
              <a:buSzPts val="2600"/>
              <a:buFont typeface="+mj-lt"/>
              <a:buAutoNum type="alphaLcParenR"/>
            </a:pPr>
            <a:r>
              <a:rPr lang="en-US"/>
              <a:t>Importing and Using Modules</a:t>
            </a:r>
            <a:endParaRPr lang="en-US">
              <a:cs typeface="Segoe UI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-US" sz="2800"/>
              <a:t>Practice Questions</a:t>
            </a:r>
            <a:endParaRPr lang="en-US" sz="2800">
              <a:cs typeface="Segoe UI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-US" sz="2800"/>
              <a:t>Questions?</a:t>
            </a:r>
            <a:endParaRPr lang="en-US" sz="2800">
              <a:cs typeface="Segoe UI"/>
            </a:endParaRPr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6456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629FD-6EFD-930E-D10A-AF1CF06AD4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Review of Lecture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E17D4-35B9-E086-78D5-66434A0DA5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550" y="3849688"/>
            <a:ext cx="11390313" cy="1655762"/>
          </a:xfrm>
        </p:spPr>
        <p:txBody>
          <a:bodyPr>
            <a:normAutofit/>
          </a:bodyPr>
          <a:lstStyle/>
          <a:p>
            <a:r>
              <a:rPr lang="en-CA" sz="4000" i="1">
                <a:solidFill>
                  <a:schemeClr val="accent2"/>
                </a:solidFill>
              </a:rPr>
              <a:t>Built-in Functions</a:t>
            </a:r>
          </a:p>
        </p:txBody>
      </p:sp>
    </p:spTree>
    <p:extLst>
      <p:ext uri="{BB962C8B-B14F-4D97-AF65-F5344CB8AC3E}">
        <p14:creationId xmlns:p14="http://schemas.microsoft.com/office/powerpoint/2010/main" val="1941219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412AA-11B1-C8DC-1154-77D19E272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Lecture Content: Built-in Functions</a:t>
            </a:r>
            <a:r>
              <a:rPr lang="en-US" sz="4400">
                <a:solidFill>
                  <a:schemeClr val="dk1"/>
                </a:solidFill>
              </a:rPr>
              <a:t>!</a:t>
            </a:r>
            <a:r>
              <a:rPr lang="en-US" sz="4400" baseline="30000">
                <a:solidFill>
                  <a:schemeClr val="dk1"/>
                </a:solidFill>
              </a:rPr>
              <a:t>1</a:t>
            </a:r>
            <a:endParaRPr lang="en-CA">
              <a:solidFill>
                <a:schemeClr val="dk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69F1C-B069-839C-06CC-7E9BE2F44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94720" cy="469831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Built-in Functions: </a:t>
            </a:r>
            <a:r>
              <a:rPr lang="en-US"/>
              <a:t>functions that come pre-packaged with a Python implementation</a:t>
            </a:r>
            <a:endParaRPr lang="en-US" b="1">
              <a:cs typeface="Segoe U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b="1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Other built in functions can be found here: </a:t>
            </a:r>
            <a:r>
              <a:rPr lang="en-US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https://docs.python.org/3.8/library/functions.html</a:t>
            </a:r>
            <a:endParaRPr lang="en-US">
              <a:solidFill>
                <a:schemeClr val="hlink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42900">
              <a:lnSpc>
                <a:spcPct val="115000"/>
              </a:lnSpc>
              <a:spcBef>
                <a:spcPts val="0"/>
              </a:spcBef>
              <a:buSzPts val="1800"/>
              <a:buChar char="●"/>
            </a:pPr>
            <a:r>
              <a:rPr lang="en-US"/>
              <a:t>Use 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help()</a:t>
            </a:r>
            <a:r>
              <a:rPr lang="en-US"/>
              <a:t> to look up the documentation for a function, e.g., 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help(abs) </a:t>
            </a:r>
            <a:endParaRPr lang="en-US">
              <a:latin typeface="Courier New"/>
              <a:ea typeface="Courier New"/>
              <a:cs typeface="Courier New"/>
            </a:endParaRPr>
          </a:p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/>
          </a:p>
          <a:p>
            <a:endParaRPr lang="en-CA"/>
          </a:p>
        </p:txBody>
      </p:sp>
      <p:pic>
        <p:nvPicPr>
          <p:cNvPr id="4" name="Google Shape;91;p18" descr="A picture containing table&#10;&#10;Description automatically generated">
            <a:extLst>
              <a:ext uri="{FF2B5EF4-FFF2-40B4-BE49-F238E27FC236}">
                <a16:creationId xmlns:a16="http://schemas.microsoft.com/office/drawing/2014/main" id="{3BAC0F1A-0F47-DC9F-B8F0-9364F121616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7909" t="52011"/>
          <a:stretch/>
        </p:blipFill>
        <p:spPr>
          <a:xfrm>
            <a:off x="6804428" y="3144508"/>
            <a:ext cx="2100650" cy="181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92;p18" descr="A picture containing table&#10;&#10;Description automatically generated">
            <a:extLst>
              <a:ext uri="{FF2B5EF4-FFF2-40B4-BE49-F238E27FC236}">
                <a16:creationId xmlns:a16="http://schemas.microsoft.com/office/drawing/2014/main" id="{87FF73F6-8EE5-6AEF-BE84-01D0B9FD5D1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7909" b="58431"/>
          <a:stretch/>
        </p:blipFill>
        <p:spPr>
          <a:xfrm>
            <a:off x="3273937" y="3140178"/>
            <a:ext cx="2312858" cy="1730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9749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81BCC-0903-6E14-4F65-EBE8C3BA4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146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/>
              <a:t>Lecture Content: Functions</a:t>
            </a:r>
            <a:r>
              <a:rPr lang="en-US" baseline="30000">
                <a:solidFill>
                  <a:schemeClr val="dk1"/>
                </a:solidFill>
              </a:rPr>
              <a:t>2</a:t>
            </a:r>
            <a:endParaRPr lang="en-CA"/>
          </a:p>
        </p:txBody>
      </p:sp>
      <p:sp>
        <p:nvSpPr>
          <p:cNvPr id="4" name="Google Shape;97;p19">
            <a:extLst>
              <a:ext uri="{FF2B5EF4-FFF2-40B4-BE49-F238E27FC236}">
                <a16:creationId xmlns:a16="http://schemas.microsoft.com/office/drawing/2014/main" id="{762174A1-A273-FD98-3829-381E337C010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20086" y="1223240"/>
            <a:ext cx="10816389" cy="5717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( [ </a:t>
            </a: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prompt ])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 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42900">
              <a:spcBef>
                <a:spcPts val="0"/>
              </a:spcBef>
              <a:buClr>
                <a:schemeClr val="dk1"/>
              </a:buClr>
              <a:buSzPts val="1800"/>
              <a:buChar char="●"/>
            </a:pP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If the </a:t>
            </a:r>
            <a:r>
              <a:rPr lang="en-US" i="1">
                <a:solidFill>
                  <a:srgbClr val="222222"/>
                </a:solidFill>
                <a:highlight>
                  <a:srgbClr val="FFFFFF"/>
                </a:highlight>
              </a:rPr>
              <a:t>prompt</a:t>
            </a: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 argument is present, it is written to standard output. The function then reads the line entered by the user in the command line/shell, converts it to a string (stripping a trailing newline), and returns that. </a:t>
            </a:r>
            <a:endParaRPr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Depending on how we want to process the value entered by the user in our code, we may need to explicitly convert the string returned by 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input()</a:t>
            </a:r>
            <a:r>
              <a:rPr lang="en-US" sz="1800">
                <a:solidFill>
                  <a:schemeClr val="dk1"/>
                </a:solidFill>
              </a:rPr>
              <a:t> using typecasting 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-US" i="1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*objects</a:t>
            </a:r>
            <a:r>
              <a:rPr lang="en-US">
                <a:solidFill>
                  <a:srgbClr val="222222"/>
                </a:solidFill>
                <a:highlight>
                  <a:srgbClr val="FBE54E"/>
                </a:highlight>
              </a:rPr>
              <a:t>, </a:t>
            </a:r>
            <a:r>
              <a:rPr lang="en-US" i="1" err="1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sep</a:t>
            </a:r>
            <a:r>
              <a:rPr lang="en-US" i="1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=' '</a:t>
            </a:r>
            <a:r>
              <a:rPr lang="en-US">
                <a:solidFill>
                  <a:srgbClr val="222222"/>
                </a:solidFill>
                <a:highlight>
                  <a:srgbClr val="FBE54E"/>
                </a:highlight>
              </a:rPr>
              <a:t>, </a:t>
            </a:r>
            <a:r>
              <a:rPr lang="en-US" i="1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end='\n'</a:t>
            </a:r>
            <a:r>
              <a:rPr lang="en-US">
                <a:solidFill>
                  <a:srgbClr val="222222"/>
                </a:solidFill>
                <a:highlight>
                  <a:srgbClr val="FBE54E"/>
                </a:highlight>
              </a:rPr>
              <a:t>, </a:t>
            </a:r>
            <a:r>
              <a:rPr lang="en-US" i="1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file=</a:t>
            </a:r>
            <a:r>
              <a:rPr lang="en-US" i="1" err="1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sys.stdout</a:t>
            </a:r>
            <a:r>
              <a:rPr lang="en-US">
                <a:solidFill>
                  <a:srgbClr val="222222"/>
                </a:solidFill>
                <a:highlight>
                  <a:srgbClr val="FBE54E"/>
                </a:highlight>
              </a:rPr>
              <a:t>, </a:t>
            </a:r>
            <a:r>
              <a:rPr lang="en-US" i="1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flush=False</a:t>
            </a: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42900">
              <a:spcBef>
                <a:spcPts val="0"/>
              </a:spcBef>
              <a:buClr>
                <a:schemeClr val="dk1"/>
              </a:buClr>
              <a:buSzPts val="1800"/>
              <a:buChar char="●"/>
            </a:pP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Print </a:t>
            </a:r>
            <a:r>
              <a:rPr lang="en-US" i="1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objects</a:t>
            </a: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 to the text stream</a:t>
            </a: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i="1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file</a:t>
            </a: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, separated by </a:t>
            </a:r>
            <a:r>
              <a:rPr lang="en-US" i="1" err="1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sep</a:t>
            </a: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 and followed by </a:t>
            </a:r>
            <a:r>
              <a:rPr lang="en-US" i="1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 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-US" sz="1700" i="1" err="1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sep</a:t>
            </a:r>
            <a:r>
              <a:rPr lang="en-US" sz="17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700" i="1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r>
              <a:rPr lang="en-US" sz="17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700" i="1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file</a:t>
            </a:r>
            <a:r>
              <a:rPr lang="en-US" sz="1700">
                <a:solidFill>
                  <a:srgbClr val="222222"/>
                </a:solidFill>
                <a:highlight>
                  <a:srgbClr val="FFFFFF"/>
                </a:highlight>
              </a:rPr>
              <a:t>, and </a:t>
            </a:r>
            <a:r>
              <a:rPr lang="en-US" sz="1700" i="1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flush</a:t>
            </a:r>
            <a:r>
              <a:rPr lang="en-US" sz="1700">
                <a:solidFill>
                  <a:srgbClr val="222222"/>
                </a:solidFill>
                <a:highlight>
                  <a:srgbClr val="FFFFFF"/>
                </a:highlight>
              </a:rPr>
              <a:t>, if present, must be given as keyword arguments.</a:t>
            </a:r>
            <a:endParaRPr sz="170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6534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A07BF-EAA4-0826-02FD-91EB97BBD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/>
              <a:t>Examples of functions you might have used…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D2339-98EF-5FDF-AA08-528FE6834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Excel!</a:t>
            </a:r>
          </a:p>
          <a:p>
            <a:endParaRPr lang="en-CA"/>
          </a:p>
          <a:p>
            <a:endParaRPr lang="en-CA"/>
          </a:p>
          <a:p>
            <a:endParaRPr lang="en-CA"/>
          </a:p>
          <a:p>
            <a:endParaRPr lang="en-CA"/>
          </a:p>
          <a:p>
            <a:endParaRPr lang="en-CA"/>
          </a:p>
          <a:p>
            <a:endParaRPr lang="en-CA"/>
          </a:p>
          <a:p>
            <a:r>
              <a:rPr lang="en-CA"/>
              <a:t>Think of your favourite apps on your phone</a:t>
            </a:r>
          </a:p>
          <a:p>
            <a:pPr lvl="1"/>
            <a:endParaRPr lang="en-CA"/>
          </a:p>
          <a:p>
            <a:pPr lvl="1"/>
            <a:endParaRPr lang="en-CA"/>
          </a:p>
          <a:p>
            <a:endParaRPr lang="en-CA"/>
          </a:p>
          <a:p>
            <a:endParaRPr lang="en-CA"/>
          </a:p>
          <a:p>
            <a:endParaRPr lang="en-CA"/>
          </a:p>
          <a:p>
            <a:endParaRPr lang="en-US"/>
          </a:p>
        </p:txBody>
      </p:sp>
      <p:pic>
        <p:nvPicPr>
          <p:cNvPr id="1026" name="Picture 2" descr="Cheat Sheet of Excel Formulas - Important Excel Formulas">
            <a:extLst>
              <a:ext uri="{FF2B5EF4-FFF2-40B4-BE49-F238E27FC236}">
                <a16:creationId xmlns:a16="http://schemas.microsoft.com/office/drawing/2014/main" id="{E8006FA9-26C1-1172-C547-FA987E8E17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6" b="7380"/>
          <a:stretch/>
        </p:blipFill>
        <p:spPr bwMode="auto">
          <a:xfrm>
            <a:off x="3881231" y="1713845"/>
            <a:ext cx="6099935" cy="299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081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629FD-6EFD-930E-D10A-AF1CF06AD4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Review of Lecture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E17D4-35B9-E086-78D5-66434A0DA5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550" y="3849688"/>
            <a:ext cx="11390313" cy="1655762"/>
          </a:xfrm>
        </p:spPr>
        <p:txBody>
          <a:bodyPr>
            <a:normAutofit/>
          </a:bodyPr>
          <a:lstStyle/>
          <a:p>
            <a:r>
              <a:rPr lang="en-CA" sz="4000" i="1">
                <a:solidFill>
                  <a:schemeClr val="accent2"/>
                </a:solidFill>
              </a:rPr>
              <a:t>Importing and Using Modules</a:t>
            </a:r>
          </a:p>
        </p:txBody>
      </p:sp>
    </p:spTree>
    <p:extLst>
      <p:ext uri="{BB962C8B-B14F-4D97-AF65-F5344CB8AC3E}">
        <p14:creationId xmlns:p14="http://schemas.microsoft.com/office/powerpoint/2010/main" val="1252939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50CA2-EB07-53DA-D254-EA177C13D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512476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/>
              <a:t>Python Modules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19BAF-F3DD-F0AF-C4A0-5C46F1968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820" y="1172778"/>
            <a:ext cx="11603570" cy="558911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571500" indent="-457200">
              <a:spcBef>
                <a:spcPts val="0"/>
              </a:spcBef>
              <a:buSzPts val="1800"/>
            </a:pPr>
            <a:r>
              <a:rPr lang="en-US" sz="2600"/>
              <a:t>Various statements, including function and class definitions (which will be introduced in later lectures) can be stored in separate Python files, called </a:t>
            </a:r>
            <a:r>
              <a:rPr lang="en-US" sz="2600" b="1"/>
              <a:t>modules</a:t>
            </a:r>
            <a:r>
              <a:rPr lang="en-US" sz="2600"/>
              <a:t>.</a:t>
            </a:r>
            <a:endParaRPr lang="en-US" sz="2600">
              <a:cs typeface="Segoe UI"/>
            </a:endParaRPr>
          </a:p>
          <a:p>
            <a:pPr marL="571500" indent="-457200">
              <a:spcBef>
                <a:spcPts val="0"/>
              </a:spcBef>
              <a:buSzPts val="1800"/>
            </a:pPr>
            <a:endParaRPr lang="en-US" sz="2600">
              <a:cs typeface="Segoe UI"/>
            </a:endParaRPr>
          </a:p>
          <a:p>
            <a:pPr marL="571500" indent="-457200">
              <a:lnSpc>
                <a:spcPct val="140000"/>
              </a:lnSpc>
              <a:buSzPts val="1800"/>
            </a:pPr>
            <a:r>
              <a:rPr lang="en-US" sz="2600"/>
              <a:t>To get access to the functions defined in a module, you need to import the module.</a:t>
            </a:r>
            <a:endParaRPr lang="en-US" sz="2600">
              <a:cs typeface="Segoe UI"/>
            </a:endParaRPr>
          </a:p>
          <a:p>
            <a:pPr marL="1485900" lvl="2">
              <a:lnSpc>
                <a:spcPct val="140000"/>
              </a:lnSpc>
              <a:buSzPts val="1800"/>
            </a:pPr>
            <a:r>
              <a:rPr lang="en-US" sz="2600"/>
              <a:t>Typical form of importing a module: </a:t>
            </a:r>
            <a:endParaRPr lang="en-US" sz="2600">
              <a:cs typeface="Segoe UI"/>
            </a:endParaRPr>
          </a:p>
          <a:p>
            <a:pPr marL="457200" indent="0">
              <a:lnSpc>
                <a:spcPct val="140000"/>
              </a:lnSpc>
              <a:spcBef>
                <a:spcPts val="1200"/>
              </a:spcBef>
              <a:buNone/>
            </a:pPr>
            <a:r>
              <a:rPr lang="en-US" sz="2600">
                <a:latin typeface="Courier New"/>
                <a:ea typeface="Courier New"/>
                <a:cs typeface="Courier New"/>
                <a:sym typeface="Courier New"/>
              </a:rPr>
              <a:t>              </a:t>
            </a:r>
            <a:r>
              <a:rPr lang="en-US" sz="2600" b="1"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en-US" sz="2600" b="1" err="1">
                <a:latin typeface="Courier New"/>
                <a:ea typeface="Courier New"/>
                <a:cs typeface="Courier New"/>
                <a:sym typeface="Courier New"/>
              </a:rPr>
              <a:t>module_name</a:t>
            </a:r>
            <a:endParaRPr lang="en-US" sz="2600" b="1">
              <a:latin typeface="Courier New"/>
              <a:ea typeface="Courier New"/>
              <a:cs typeface="Courier New"/>
            </a:endParaRPr>
          </a:p>
          <a:p>
            <a:pPr marL="1485900" lvl="2">
              <a:lnSpc>
                <a:spcPct val="140000"/>
              </a:lnSpc>
              <a:spcBef>
                <a:spcPts val="1200"/>
              </a:spcBef>
              <a:buSzPts val="1800"/>
            </a:pPr>
            <a:r>
              <a:rPr lang="en-US" sz="2600"/>
              <a:t>To access a function within a module: </a:t>
            </a:r>
            <a:endParaRPr lang="en-US" sz="2600">
              <a:latin typeface="Courier New"/>
              <a:cs typeface="Courier New"/>
            </a:endParaRPr>
          </a:p>
          <a:p>
            <a:pPr marL="114300" indent="0">
              <a:lnSpc>
                <a:spcPct val="140000"/>
              </a:lnSpc>
              <a:spcBef>
                <a:spcPts val="1200"/>
              </a:spcBef>
              <a:buSzPts val="1800"/>
              <a:buNone/>
            </a:pPr>
            <a:r>
              <a:rPr lang="en-US" sz="2600">
                <a:latin typeface="Courier New"/>
                <a:ea typeface="Courier New"/>
                <a:cs typeface="Courier New"/>
                <a:sym typeface="Courier New"/>
              </a:rPr>
              <a:t>                </a:t>
            </a:r>
            <a:r>
              <a:rPr lang="en-US" sz="2600" err="1">
                <a:latin typeface="Courier New"/>
                <a:ea typeface="Courier New"/>
                <a:cs typeface="Courier New"/>
                <a:sym typeface="Courier New"/>
              </a:rPr>
              <a:t>module_name.function_name</a:t>
            </a:r>
            <a:endParaRPr lang="en-US" sz="2600">
              <a:latin typeface="Courier New"/>
              <a:ea typeface="Courier New"/>
              <a:cs typeface="Courier New"/>
            </a:endParaRPr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4516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50CA2-EB07-53DA-D254-EA177C13D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357" y="525832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/>
              <a:t>Python's </a:t>
            </a:r>
            <a:r>
              <a:rPr lang="en-US">
                <a:ea typeface="+mj-lt"/>
                <a:cs typeface="+mj-lt"/>
              </a:rPr>
              <a:t>Built-in modules </a:t>
            </a:r>
            <a:r>
              <a:rPr lang="en-US" err="1"/>
              <a:t>Modules</a:t>
            </a:r>
            <a:endParaRPr lang="en-CA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19BAF-F3DD-F0AF-C4A0-5C46F1968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191" y="2150877"/>
            <a:ext cx="11342607" cy="4356215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571500" indent="-457200">
              <a:spcBef>
                <a:spcPts val="0"/>
              </a:spcBef>
              <a:buSzPts val="1800"/>
            </a:pPr>
            <a:r>
              <a:rPr lang="en-US"/>
              <a:t>Built-in modules we use in this course: 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math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/>
              <a:t>and 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csv</a:t>
            </a:r>
            <a:r>
              <a:rPr lang="en-US"/>
              <a:t>. </a:t>
            </a:r>
            <a:endParaRPr lang="en-US">
              <a:cs typeface="Segoe UI"/>
            </a:endParaRPr>
          </a:p>
          <a:p>
            <a:pPr marL="571500" indent="-457200">
              <a:spcBef>
                <a:spcPts val="0"/>
              </a:spcBef>
              <a:buSzPts val="1800"/>
            </a:pPr>
            <a:endParaRPr lang="en-US">
              <a:cs typeface="Segoe UI"/>
            </a:endParaRPr>
          </a:p>
          <a:p>
            <a:pPr marL="571500" indent="-457200">
              <a:spcBef>
                <a:spcPts val="0"/>
              </a:spcBef>
              <a:buSzPts val="1800"/>
            </a:pPr>
            <a:r>
              <a:rPr lang="en-US">
                <a:cs typeface="Segoe UI"/>
              </a:rPr>
              <a:t>Example:    </a:t>
            </a:r>
            <a:r>
              <a:rPr lang="en-US" b="1">
                <a:latin typeface="Courier New"/>
                <a:cs typeface="Courier New"/>
              </a:rPr>
              <a:t>import math</a:t>
            </a:r>
            <a:endParaRPr lang="en-US">
              <a:ea typeface="+mn-lt"/>
              <a:cs typeface="+mn-lt"/>
            </a:endParaRPr>
          </a:p>
          <a:p>
            <a:pPr marL="114300" indent="0">
              <a:spcBef>
                <a:spcPts val="0"/>
              </a:spcBef>
              <a:buSzPts val="1800"/>
              <a:buNone/>
            </a:pPr>
            <a:r>
              <a:rPr lang="en-US" b="1">
                <a:latin typeface="Courier New"/>
                <a:cs typeface="Courier New"/>
              </a:rPr>
              <a:t>        </a:t>
            </a:r>
          </a:p>
          <a:p>
            <a:pPr marL="114300" indent="0">
              <a:spcBef>
                <a:spcPts val="0"/>
              </a:spcBef>
              <a:buSzPts val="1800"/>
              <a:buNone/>
            </a:pPr>
            <a:r>
              <a:rPr lang="en-US" b="1">
                <a:latin typeface="Courier New"/>
                <a:cs typeface="Courier New"/>
              </a:rPr>
              <a:t>           print(</a:t>
            </a:r>
            <a:r>
              <a:rPr lang="en-US" b="1" err="1">
                <a:latin typeface="Courier New"/>
                <a:cs typeface="Courier New"/>
              </a:rPr>
              <a:t>math.abs</a:t>
            </a:r>
            <a:r>
              <a:rPr lang="en-US" b="1">
                <a:latin typeface="Courier New"/>
                <a:cs typeface="Courier New"/>
              </a:rPr>
              <a:t>(-4)) </a:t>
            </a:r>
            <a:endParaRPr lang="en-US">
              <a:cs typeface="Segoe UI"/>
            </a:endParaRPr>
          </a:p>
          <a:p>
            <a:pPr marL="571500" indent="-457200">
              <a:spcBef>
                <a:spcPts val="0"/>
              </a:spcBef>
              <a:buSzPts val="1800"/>
            </a:pPr>
            <a:endParaRPr lang="en-US">
              <a:cs typeface="Segoe UI"/>
            </a:endParaRPr>
          </a:p>
          <a:p>
            <a:pPr marL="114300" indent="0">
              <a:spcBef>
                <a:spcPts val="0"/>
              </a:spcBef>
              <a:buSzPts val="1800"/>
              <a:buNone/>
            </a:pPr>
            <a:endParaRPr lang="en-US">
              <a:cs typeface="Segoe UI"/>
            </a:endParaRPr>
          </a:p>
          <a:p>
            <a:pPr marL="857250" lvl="1" indent="-285750">
              <a:lnSpc>
                <a:spcPct val="140000"/>
              </a:lnSpc>
              <a:spcBef>
                <a:spcPts val="0"/>
              </a:spcBef>
              <a:buSzPts val="1800"/>
            </a:pPr>
            <a:r>
              <a:rPr lang="en-US" sz="2800"/>
              <a:t>There are many other cool, open source Python libraries, e.g., NumPy, Pandas, scikit-learn, but we won’t cover them in this course and you are not allowed to use them in lab assignments or exams!</a:t>
            </a:r>
            <a:endParaRPr lang="en-US" sz="2800">
              <a:cs typeface="Segoe UI"/>
            </a:endParaRPr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3777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629FD-6EFD-930E-D10A-AF1CF06AD4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/>
              <a:t>Practice Problems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A8B2DC-D4E7-E27D-C03C-B762658A19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9696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67306-D0DB-A515-40DC-420DB5EB6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/>
              <a:t>Review Practice Problem 1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12E32-7D75-DD63-3E8D-2B60CD6AA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7259" y="1825624"/>
            <a:ext cx="4836541" cy="48354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46050" indent="0">
              <a:lnSpc>
                <a:spcPct val="115000"/>
              </a:lnSpc>
              <a:spcBef>
                <a:spcPts val="0"/>
              </a:spcBef>
              <a:buSzPts val="1300"/>
              <a:buNone/>
            </a:pPr>
            <a:r>
              <a:rPr lang="en-US"/>
              <a:t>What is printed when this code is run?</a:t>
            </a:r>
          </a:p>
          <a:p>
            <a:endParaRPr lang="en-CA"/>
          </a:p>
        </p:txBody>
      </p:sp>
      <p:sp>
        <p:nvSpPr>
          <p:cNvPr id="6" name="Google Shape;230;g10d82ff4df6_0_29">
            <a:extLst>
              <a:ext uri="{FF2B5EF4-FFF2-40B4-BE49-F238E27FC236}">
                <a16:creationId xmlns:a16="http://schemas.microsoft.com/office/drawing/2014/main" id="{BD13B4D4-1647-2E78-ADC1-0CBE191906C3}"/>
              </a:ext>
            </a:extLst>
          </p:cNvPr>
          <p:cNvSpPr txBox="1">
            <a:spLocks/>
          </p:cNvSpPr>
          <p:nvPr/>
        </p:nvSpPr>
        <p:spPr>
          <a:xfrm>
            <a:off x="6517259" y="3670507"/>
            <a:ext cx="3999900" cy="18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54050" indent="-514350">
              <a:spcBef>
                <a:spcPts val="0"/>
              </a:spcBef>
              <a:buSzPts val="1400"/>
              <a:buFont typeface="+mj-lt"/>
              <a:buAutoNum type="alphaUcPeriod"/>
            </a:pPr>
            <a:r>
              <a:rPr lang="en-US" b="1">
                <a:ea typeface="Courier New"/>
                <a:cs typeface="Courier New"/>
                <a:sym typeface="Courier New"/>
              </a:rPr>
              <a:t>4,5,5</a:t>
            </a:r>
          </a:p>
          <a:p>
            <a:pPr marL="654050" indent="-514350">
              <a:spcBef>
                <a:spcPts val="0"/>
              </a:spcBef>
              <a:buSzPts val="1400"/>
              <a:buFont typeface="+mj-lt"/>
              <a:buAutoNum type="alphaUcPeriod"/>
            </a:pPr>
            <a:r>
              <a:rPr lang="en-US" b="1">
                <a:ea typeface="Courier New"/>
                <a:cs typeface="Courier New"/>
                <a:sym typeface="Courier New"/>
              </a:rPr>
              <a:t>4,1,4</a:t>
            </a:r>
          </a:p>
          <a:p>
            <a:pPr marL="654050" indent="-514350">
              <a:spcBef>
                <a:spcPts val="0"/>
              </a:spcBef>
              <a:buSzPts val="1400"/>
              <a:buFont typeface="+mj-lt"/>
              <a:buAutoNum type="alphaUcPeriod"/>
            </a:pPr>
            <a:r>
              <a:rPr lang="en-US" b="1">
                <a:solidFill>
                  <a:srgbClr val="00B050"/>
                </a:solidFill>
                <a:ea typeface="Courier New"/>
                <a:cs typeface="Courier New"/>
                <a:sym typeface="Courier New"/>
              </a:rPr>
              <a:t>4,1,2</a:t>
            </a:r>
          </a:p>
          <a:p>
            <a:pPr marL="654050" indent="-514350">
              <a:spcBef>
                <a:spcPts val="0"/>
              </a:spcBef>
              <a:buSzPts val="1400"/>
              <a:buFont typeface="+mj-lt"/>
              <a:buAutoNum type="alphaUcPeriod"/>
            </a:pPr>
            <a:r>
              <a:rPr lang="en-US" b="1">
                <a:ea typeface="Courier New"/>
                <a:cs typeface="Courier New"/>
                <a:sym typeface="Courier New"/>
              </a:rPr>
              <a:t>4,1,1</a:t>
            </a:r>
          </a:p>
          <a:p>
            <a:pPr marL="654050" indent="-514350">
              <a:spcBef>
                <a:spcPts val="0"/>
              </a:spcBef>
              <a:buSzPts val="1400"/>
              <a:buFont typeface="+mj-lt"/>
              <a:buAutoNum type="alphaUcPeriod"/>
            </a:pPr>
            <a:r>
              <a:rPr lang="en-US" b="1"/>
              <a:t>None of the above</a:t>
            </a:r>
          </a:p>
        </p:txBody>
      </p:sp>
      <p:pic>
        <p:nvPicPr>
          <p:cNvPr id="5" name="Google Shape;231;p35">
            <a:extLst>
              <a:ext uri="{FF2B5EF4-FFF2-40B4-BE49-F238E27FC236}">
                <a16:creationId xmlns:a16="http://schemas.microsoft.com/office/drawing/2014/main" id="{D8E1ECBA-8F1F-53DF-C9B2-F952F22F70E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042" t="22220" r="49245" b="7798"/>
          <a:stretch/>
        </p:blipFill>
        <p:spPr>
          <a:xfrm>
            <a:off x="1275127" y="2533799"/>
            <a:ext cx="4202885" cy="22734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16059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67306-D0DB-A515-40DC-420DB5EB6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/>
              <a:t>Review Practice Problem 2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12E32-7D75-DD63-3E8D-2B60CD6AA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7259" y="2527691"/>
            <a:ext cx="4836541" cy="41334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46050" indent="0">
              <a:lnSpc>
                <a:spcPct val="115000"/>
              </a:lnSpc>
              <a:spcBef>
                <a:spcPts val="0"/>
              </a:spcBef>
              <a:buSzPts val="1300"/>
              <a:buNone/>
            </a:pPr>
            <a:r>
              <a:rPr lang="en-US"/>
              <a:t>What is the mistake in this code? </a:t>
            </a:r>
            <a:endParaRPr lang="en-US">
              <a:cs typeface="Segoe UI"/>
            </a:endParaRPr>
          </a:p>
          <a:p>
            <a:pPr marL="603250" indent="-457200">
              <a:lnSpc>
                <a:spcPct val="114999"/>
              </a:lnSpc>
              <a:spcBef>
                <a:spcPts val="0"/>
              </a:spcBef>
              <a:buSzPts val="1300"/>
            </a:pPr>
            <a:endParaRPr lang="en-US">
              <a:cs typeface="Segoe UI"/>
            </a:endParaRPr>
          </a:p>
          <a:p>
            <a:pPr marL="146050" indent="0">
              <a:lnSpc>
                <a:spcPct val="114999"/>
              </a:lnSpc>
              <a:spcBef>
                <a:spcPts val="0"/>
              </a:spcBef>
              <a:buSzPts val="1300"/>
              <a:buNone/>
            </a:pPr>
            <a:endParaRPr lang="en-US">
              <a:cs typeface="Segoe UI"/>
            </a:endParaRPr>
          </a:p>
          <a:p>
            <a:pPr marL="603250" indent="-457200">
              <a:lnSpc>
                <a:spcPct val="114999"/>
              </a:lnSpc>
              <a:spcBef>
                <a:spcPts val="0"/>
              </a:spcBef>
              <a:buSzPts val="1300"/>
            </a:pPr>
            <a:endParaRPr lang="en-US">
              <a:cs typeface="Segoe UI"/>
            </a:endParaRPr>
          </a:p>
          <a:p>
            <a:pPr marL="603250" indent="-457200">
              <a:lnSpc>
                <a:spcPct val="114999"/>
              </a:lnSpc>
              <a:spcBef>
                <a:spcPts val="0"/>
              </a:spcBef>
              <a:buSzPts val="1300"/>
            </a:pPr>
            <a:endParaRPr lang="en-US">
              <a:cs typeface="Segoe UI"/>
            </a:endParaRPr>
          </a:p>
        </p:txBody>
      </p:sp>
      <p:pic>
        <p:nvPicPr>
          <p:cNvPr id="4" name="Google Shape;223;p34" descr="Text&#10;&#10;Description automatically generated">
            <a:extLst>
              <a:ext uri="{FF2B5EF4-FFF2-40B4-BE49-F238E27FC236}">
                <a16:creationId xmlns:a16="http://schemas.microsoft.com/office/drawing/2014/main" id="{046A23DA-3C68-3DBA-0984-FBBA654E2C6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0494" t="11691" r="25801" b="24786"/>
          <a:stretch/>
        </p:blipFill>
        <p:spPr>
          <a:xfrm>
            <a:off x="1107346" y="1825624"/>
            <a:ext cx="4836541" cy="44443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371240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5"/>
          <p:cNvSpPr txBox="1">
            <a:spLocks noGrp="1"/>
          </p:cNvSpPr>
          <p:nvPr>
            <p:ph type="title"/>
          </p:nvPr>
        </p:nvSpPr>
        <p:spPr>
          <a:xfrm>
            <a:off x="378333" y="616213"/>
            <a:ext cx="10515600" cy="656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rgbClr val="444445"/>
              </a:buClr>
              <a:buSzPts val="3300"/>
            </a:pPr>
            <a:r>
              <a:rPr lang="en" sz="4800" b="1"/>
              <a:t>Learning Objectives</a:t>
            </a:r>
            <a:endParaRPr sz="4800" b="1"/>
          </a:p>
        </p:txBody>
      </p:sp>
      <p:sp>
        <p:nvSpPr>
          <p:cNvPr id="365" name="Google Shape;365;p55"/>
          <p:cNvSpPr txBox="1">
            <a:spLocks noGrp="1"/>
          </p:cNvSpPr>
          <p:nvPr>
            <p:ph type="body" idx="1"/>
          </p:nvPr>
        </p:nvSpPr>
        <p:spPr>
          <a:xfrm>
            <a:off x="378333" y="1602209"/>
            <a:ext cx="11463200" cy="4932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rmAutofit fontScale="70000" lnSpcReduction="2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100">
                <a:solidFill>
                  <a:schemeClr val="lt1"/>
                </a:solidFill>
              </a:rPr>
              <a:t>Upon completing this tutorial, the students should be able to:</a:t>
            </a:r>
            <a:endParaRPr sz="3100">
              <a:solidFill>
                <a:schemeClr val="lt1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>
              <a:solidFill>
                <a:schemeClr val="lt1"/>
              </a:solidFill>
            </a:endParaRPr>
          </a:p>
          <a:p>
            <a:pPr marL="456565" indent="-37084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-CA">
                <a:solidFill>
                  <a:schemeClr val="lt1"/>
                </a:solidFill>
              </a:rPr>
              <a:t>Understand</a:t>
            </a:r>
            <a:r>
              <a:rPr lang="en-CA">
                <a:solidFill>
                  <a:schemeClr val="lt1"/>
                </a:solidFill>
                <a:ea typeface="+mn-lt"/>
                <a:cs typeface="+mn-lt"/>
              </a:rPr>
              <a:t> the general concept of "function"</a:t>
            </a:r>
            <a:endParaRPr lang="en-US">
              <a:solidFill>
                <a:schemeClr val="lt1"/>
              </a:solidFill>
              <a:ea typeface="+mn-lt"/>
              <a:cs typeface="+mn-lt"/>
            </a:endParaRPr>
          </a:p>
          <a:p>
            <a:pPr marL="456565" indent="-37084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ct val="100000"/>
              <a:buAutoNum type="arabicPeriod"/>
            </a:pPr>
            <a:r>
              <a:rPr lang="en-CA">
                <a:solidFill>
                  <a:schemeClr val="lt1"/>
                </a:solidFill>
              </a:rPr>
              <a:t>Rcognize Python function calls</a:t>
            </a:r>
            <a:endParaRPr lang="en-CA">
              <a:solidFill>
                <a:schemeClr val="lt1"/>
              </a:solidFill>
              <a:cs typeface="Segoe UI"/>
            </a:endParaRPr>
          </a:p>
          <a:p>
            <a:pPr marL="456565" indent="-37084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ct val="100000"/>
              <a:buAutoNum type="arabicPeriod"/>
            </a:pPr>
            <a:r>
              <a:rPr lang="en-CA">
                <a:solidFill>
                  <a:schemeClr val="lt1"/>
                </a:solidFill>
              </a:rPr>
              <a:t>Recognize Python function definitions </a:t>
            </a:r>
            <a:endParaRPr lang="en-CA">
              <a:solidFill>
                <a:schemeClr val="lt1"/>
              </a:solidFill>
              <a:cs typeface="Segoe UI"/>
            </a:endParaRPr>
          </a:p>
          <a:p>
            <a:pPr marL="456565" indent="-37084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ct val="100000"/>
              <a:buAutoNum type="arabicPeriod"/>
            </a:pPr>
            <a:r>
              <a:rPr lang="en">
                <a:solidFill>
                  <a:schemeClr val="lt1"/>
                </a:solidFill>
              </a:rPr>
              <a:t>Know how to define a function (header + body)</a:t>
            </a:r>
            <a:endParaRPr lang="en">
              <a:solidFill>
                <a:schemeClr val="lt1"/>
              </a:solidFill>
              <a:cs typeface="Segoe UI"/>
            </a:endParaRPr>
          </a:p>
          <a:p>
            <a:pPr marL="456565" indent="-37084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-CA">
                <a:solidFill>
                  <a:schemeClr val="lt1"/>
                </a:solidFill>
              </a:rPr>
              <a:t>Understand the use of</a:t>
            </a:r>
            <a:r>
              <a:rPr lang="en-CA">
                <a:solidFill>
                  <a:schemeClr val="lt1"/>
                </a:solidFill>
                <a:latin typeface="Segoe UI"/>
                <a:cs typeface="Segoe UI"/>
                <a:sym typeface="Courier New"/>
              </a:rPr>
              <a:t> Python </a:t>
            </a:r>
            <a:r>
              <a:rPr lang="en-US" i="1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">
                <a:solidFill>
                  <a:schemeClr val="lt1"/>
                </a:solidFill>
                <a:ea typeface="+mn-lt"/>
                <a:cs typeface="+mn-lt"/>
                <a:sym typeface="Courier New"/>
              </a:rPr>
              <a:t>statement</a:t>
            </a:r>
            <a:endParaRPr lang="en-US">
              <a:solidFill>
                <a:schemeClr val="lt1"/>
              </a:solidFill>
              <a:ea typeface="+mn-lt"/>
              <a:cs typeface="+mn-lt"/>
              <a:sym typeface="Courier New"/>
            </a:endParaRPr>
          </a:p>
          <a:p>
            <a:pPr marL="456565" indent="-37084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ct val="100000"/>
              <a:buAutoNum type="arabicPeriod"/>
            </a:pPr>
            <a:r>
              <a:rPr lang="en">
                <a:solidFill>
                  <a:schemeClr val="lt1"/>
                </a:solidFill>
              </a:rPr>
              <a:t>Know how to return a value from a function using a return statement</a:t>
            </a:r>
            <a:endParaRPr>
              <a:solidFill>
                <a:schemeClr val="lt1"/>
              </a:solidFill>
              <a:cs typeface="Segoe UI"/>
            </a:endParaRPr>
          </a:p>
          <a:p>
            <a:pPr marL="456565" indent="-37084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">
                <a:solidFill>
                  <a:schemeClr val="lt1"/>
                </a:solidFill>
                <a:ea typeface="+mn-lt"/>
                <a:cs typeface="+mn-lt"/>
              </a:rPr>
              <a:t>Understand  the general concept  of "variable scope" </a:t>
            </a:r>
            <a:endParaRPr lang="en-CA">
              <a:solidFill>
                <a:schemeClr val="lt1"/>
              </a:solidFill>
              <a:ea typeface="+mn-lt"/>
              <a:cs typeface="+mn-lt"/>
            </a:endParaRPr>
          </a:p>
          <a:p>
            <a:pPr marL="456565" indent="-37084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-CA">
                <a:solidFill>
                  <a:schemeClr val="lt1"/>
                </a:solidFill>
                <a:ea typeface="+mn-lt"/>
                <a:cs typeface="+mn-lt"/>
              </a:rPr>
              <a:t>Understand the general concept of built-in "function"</a:t>
            </a:r>
            <a:endParaRPr lang="en-US">
              <a:solidFill>
                <a:schemeClr val="lt1"/>
              </a:solidFill>
              <a:ea typeface="+mn-lt"/>
              <a:cs typeface="+mn-lt"/>
            </a:endParaRPr>
          </a:p>
          <a:p>
            <a:pPr marL="456565" indent="-37084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ct val="100000"/>
              <a:buAutoNum type="arabicPeriod"/>
            </a:pPr>
            <a:r>
              <a:rPr lang="en-CA">
                <a:solidFill>
                  <a:schemeClr val="lt1"/>
                </a:solidFill>
              </a:rPr>
              <a:t>Know how to import modules</a:t>
            </a:r>
            <a:endParaRPr>
              <a:solidFill>
                <a:schemeClr val="lt1"/>
              </a:solidFill>
              <a:cs typeface="Segoe UI"/>
            </a:endParaRPr>
          </a:p>
          <a:p>
            <a:pPr marL="456565" indent="-37084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AutoNum type="arabicPeriod"/>
            </a:pPr>
            <a:r>
              <a:rPr lang="en-CA">
                <a:solidFill>
                  <a:schemeClr val="lt1"/>
                </a:solidFill>
                <a:cs typeface="Segoe UI"/>
              </a:rPr>
              <a:t>Know how to access a function defined in a module they imported </a:t>
            </a:r>
          </a:p>
          <a:p>
            <a:pPr marL="236855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20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3441824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67306-D0DB-A515-40DC-420DB5EB6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/>
              <a:t>Coding Problem 1</a:t>
            </a:r>
            <a:endParaRPr lang="en-CA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0D341C-E512-D401-EA22-0888722B5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SzPts val="1800"/>
              <a:buNone/>
            </a:pPr>
            <a:r>
              <a:rPr lang="en-US" sz="3200" b="1"/>
              <a:t>Write a function to convert an angle expressed in degrees to radians. 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/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1800"/>
              <a:buNone/>
            </a:pPr>
            <a:r>
              <a:rPr lang="en-US"/>
              <a:t>HINT: You can import modules. Are there any built-in functions from the 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math </a:t>
            </a:r>
            <a:r>
              <a:rPr lang="en-US"/>
              <a:t>module that can help ?</a:t>
            </a:r>
            <a:endParaRPr lang="en-US">
              <a:latin typeface="Courier New"/>
              <a:cs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lang="en-US"/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1800"/>
              <a:buNone/>
            </a:pPr>
            <a:r>
              <a:rPr lang="en-US"/>
              <a:t>Things to consider before you start writing your code:</a:t>
            </a:r>
            <a:endParaRPr lang="en-US">
              <a:cs typeface="Segoe UI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What would be the parameters of your function?</a:t>
            </a:r>
            <a:endParaRPr lang="en-US">
              <a:cs typeface="Segoe UI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What should the function output?</a:t>
            </a:r>
            <a:endParaRPr lang="en-US">
              <a:cs typeface="Segoe UI"/>
            </a:endParaRPr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02776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67306-D0DB-A515-40DC-420DB5EB6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/>
              <a:t>Coding Problem 2</a:t>
            </a:r>
            <a:endParaRPr lang="en-CA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0D341C-E512-D401-EA22-0888722B5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lnSpc>
                <a:spcPct val="114999"/>
              </a:lnSpc>
              <a:spcBef>
                <a:spcPts val="0"/>
              </a:spcBef>
              <a:buNone/>
            </a:pPr>
            <a:r>
              <a:rPr lang="en-US" sz="3200" b="1">
                <a:ea typeface="+mn-lt"/>
                <a:cs typeface="+mn-lt"/>
              </a:rPr>
              <a:t>Write a function with 3 inputs: the minimum speed limit and maximum speed limit of that street, as well</a:t>
            </a:r>
            <a:r>
              <a:rPr lang="en-US" sz="3200" b="1">
                <a:ea typeface="+mn-lt"/>
                <a:cs typeface="+mn-lt"/>
                <a:sym typeface="Courier New"/>
              </a:rPr>
              <a:t> as </a:t>
            </a:r>
            <a:r>
              <a:rPr lang="en-US" sz="3200" b="1">
                <a:ea typeface="+mn-lt"/>
                <a:cs typeface="+mn-lt"/>
              </a:rPr>
              <a:t>your current speed</a:t>
            </a:r>
            <a:endParaRPr lang="en-US" sz="3200">
              <a:ea typeface="+mn-lt"/>
              <a:cs typeface="+mn-lt"/>
            </a:endParaRPr>
          </a:p>
          <a:p>
            <a:pPr marL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>
              <a:ea typeface="+mn-lt"/>
              <a:cs typeface="+mn-lt"/>
            </a:endParaRPr>
          </a:p>
          <a:p>
            <a:pPr marL="0" indent="0">
              <a:lnSpc>
                <a:spcPct val="114999"/>
              </a:lnSpc>
              <a:spcBef>
                <a:spcPts val="0"/>
              </a:spcBef>
              <a:buNone/>
            </a:pPr>
            <a:r>
              <a:rPr lang="en-US" sz="3200" b="1">
                <a:ea typeface="+mn-lt"/>
                <a:cs typeface="+mn-lt"/>
              </a:rPr>
              <a:t>Return a statement to the user telling them whether they are obeying speed limit rules, and if not, which speed limit they are breaking</a:t>
            </a:r>
            <a:endParaRPr lang="en-US" sz="3200">
              <a:ea typeface="+mn-lt"/>
              <a:cs typeface="+mn-lt"/>
            </a:endParaRPr>
          </a:p>
          <a:p>
            <a:pPr marL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>
              <a:ea typeface="+mn-lt"/>
              <a:cs typeface="+mn-lt"/>
            </a:endParaRPr>
          </a:p>
          <a:p>
            <a:pPr marL="0" indent="0">
              <a:lnSpc>
                <a:spcPct val="114999"/>
              </a:lnSpc>
              <a:spcBef>
                <a:spcPts val="0"/>
              </a:spcBef>
              <a:buNone/>
            </a:pPr>
            <a:r>
              <a:rPr lang="en-US" sz="2400">
                <a:ea typeface="+mn-lt"/>
                <a:cs typeface="+mn-lt"/>
              </a:rPr>
              <a:t>Hint:</a:t>
            </a:r>
            <a:endParaRPr lang="en-US" sz="3200" b="1">
              <a:ea typeface="+mn-lt"/>
              <a:cs typeface="+mn-lt"/>
            </a:endParaRPr>
          </a:p>
          <a:p>
            <a:pPr marL="0" indent="0">
              <a:lnSpc>
                <a:spcPct val="114999"/>
              </a:lnSpc>
              <a:spcBef>
                <a:spcPts val="0"/>
              </a:spcBef>
              <a:buNone/>
            </a:pPr>
            <a:r>
              <a:rPr lang="en-US" sz="2400">
                <a:ea typeface="+mn-lt"/>
                <a:cs typeface="+mn-lt"/>
              </a:rPr>
              <a:t>There are functions that take in values and return their minimum and maximum</a:t>
            </a:r>
          </a:p>
          <a:p>
            <a:pPr marL="457200" lvl="0" indent="-4572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</a:pPr>
            <a:endParaRPr lang="en-US" sz="3200">
              <a:ea typeface="+mn-lt"/>
              <a:cs typeface="+mn-lt"/>
            </a:endParaRPr>
          </a:p>
          <a:p>
            <a:pPr marL="0" indent="0">
              <a:lnSpc>
                <a:spcPct val="114999"/>
              </a:lnSpc>
              <a:spcBef>
                <a:spcPts val="0"/>
              </a:spcBef>
              <a:buNone/>
            </a:pPr>
            <a:endParaRPr lang="en-US" sz="3200">
              <a:cs typeface="Segoe UI"/>
            </a:endParaRPr>
          </a:p>
          <a:p>
            <a:pPr>
              <a:buFont typeface="Wingdings"/>
              <a:buChar char="§"/>
            </a:pPr>
            <a:endParaRPr lang="en-CA" sz="3200">
              <a:cs typeface="Segoe UI"/>
            </a:endParaRPr>
          </a:p>
          <a:p>
            <a:pPr marL="0" indent="0">
              <a:lnSpc>
                <a:spcPct val="114999"/>
              </a:lnSpc>
              <a:spcBef>
                <a:spcPts val="0"/>
              </a:spcBef>
              <a:buSzPts val="1800"/>
              <a:buNone/>
            </a:pPr>
            <a:endParaRPr lang="en-US" sz="3200" b="1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234603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629FD-6EFD-930E-D10A-AF1CF06AD4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Review of Lab 1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E17D4-35B9-E086-78D5-66434A0DA5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550" y="3849688"/>
            <a:ext cx="11390313" cy="1655762"/>
          </a:xfrm>
        </p:spPr>
        <p:txBody>
          <a:bodyPr>
            <a:normAutofit/>
          </a:bodyPr>
          <a:lstStyle/>
          <a:p>
            <a:r>
              <a:rPr lang="en-CA" sz="4000" i="1">
                <a:solidFill>
                  <a:schemeClr val="accent2"/>
                </a:solidFill>
              </a:rPr>
              <a:t>Errors</a:t>
            </a:r>
          </a:p>
        </p:txBody>
      </p:sp>
    </p:spTree>
    <p:extLst>
      <p:ext uri="{BB962C8B-B14F-4D97-AF65-F5344CB8AC3E}">
        <p14:creationId xmlns:p14="http://schemas.microsoft.com/office/powerpoint/2010/main" val="3815738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87236-3EEA-BFA6-6F47-A884C05D1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/>
              <a:t>Lab 1: Review of Errors</a:t>
            </a:r>
            <a:r>
              <a:rPr lang="en-US" sz="4400" baseline="30000">
                <a:solidFill>
                  <a:schemeClr val="dk1"/>
                </a:solidFill>
              </a:rPr>
              <a:t>1</a:t>
            </a:r>
            <a:r>
              <a:rPr lang="en-US" sz="4400"/>
              <a:t> 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2B925-3716-7C7F-4DD0-E9E705A42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403" y="1891940"/>
            <a:ext cx="6554462" cy="16828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12700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600"/>
              <a:buNone/>
            </a:pPr>
            <a:r>
              <a:rPr lang="en-US" sz="2100" b="1" i="1">
                <a:solidFill>
                  <a:srgbClr val="000000"/>
                </a:solidFill>
              </a:rPr>
              <a:t>Syntax Errors:</a:t>
            </a:r>
            <a:r>
              <a:rPr lang="en-US" sz="2100" i="1">
                <a:solidFill>
                  <a:srgbClr val="000000"/>
                </a:solidFill>
              </a:rPr>
              <a:t> </a:t>
            </a:r>
            <a:r>
              <a:rPr lang="en-US" sz="2100" i="1"/>
              <a:t>occur when your code breaks the syntactic rules of the language (e.g., your code contains unbalanced brackets, identifiers, such as variable or function names, that do not obey the rules)</a:t>
            </a:r>
            <a:endParaRPr lang="en-US" sz="2100" i="1">
              <a:cs typeface="Segoe UI"/>
            </a:endParaRPr>
          </a:p>
          <a:p>
            <a:pPr marL="412750" indent="-285750">
              <a:lnSpc>
                <a:spcPct val="114999"/>
              </a:lnSpc>
              <a:spcBef>
                <a:spcPts val="0"/>
              </a:spcBef>
              <a:buClr>
                <a:srgbClr val="000000"/>
              </a:buClr>
              <a:buSzPts val="1600"/>
            </a:pPr>
            <a:endParaRPr lang="en-US" sz="2000" i="1">
              <a:cs typeface="Segoe UI"/>
            </a:endParaRPr>
          </a:p>
          <a:p>
            <a:pPr marL="412750" indent="-285750">
              <a:lnSpc>
                <a:spcPct val="114999"/>
              </a:lnSpc>
              <a:spcBef>
                <a:spcPts val="0"/>
              </a:spcBef>
              <a:buClr>
                <a:srgbClr val="000000"/>
              </a:buClr>
              <a:buSzPts val="1600"/>
            </a:pPr>
            <a:endParaRPr lang="en-US" sz="2000" i="1">
              <a:solidFill>
                <a:srgbClr val="0000FF"/>
              </a:solidFill>
              <a:highlight>
                <a:srgbClr val="FFFF00"/>
              </a:highlight>
              <a:cs typeface="Segoe UI"/>
            </a:endParaRPr>
          </a:p>
        </p:txBody>
      </p:sp>
      <p:pic>
        <p:nvPicPr>
          <p:cNvPr id="5" name="Google Shape;69;p15" descr="Table&#10;&#10;Description automatically generated">
            <a:extLst>
              <a:ext uri="{FF2B5EF4-FFF2-40B4-BE49-F238E27FC236}">
                <a16:creationId xmlns:a16="http://schemas.microsoft.com/office/drawing/2014/main" id="{395F3B29-6C86-B368-EBD8-6EE2C9D5A90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67" t="635" r="189"/>
          <a:stretch/>
        </p:blipFill>
        <p:spPr>
          <a:xfrm>
            <a:off x="7221860" y="501608"/>
            <a:ext cx="5029308" cy="29816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A838BE-E447-59FB-143D-D5965DA5B80D}"/>
              </a:ext>
            </a:extLst>
          </p:cNvPr>
          <p:cNvSpPr txBox="1"/>
          <p:nvPr/>
        </p:nvSpPr>
        <p:spPr>
          <a:xfrm>
            <a:off x="6462058" y="3735294"/>
            <a:ext cx="52667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70C0"/>
                </a:solidFill>
                <a:cs typeface="Segoe UI"/>
              </a:rPr>
              <a:t>Added comma </a:t>
            </a:r>
            <a:r>
              <a:rPr lang="en-US">
                <a:solidFill>
                  <a:srgbClr val="0070C0"/>
                </a:solidFill>
                <a:ea typeface="+mn-lt"/>
                <a:cs typeface="+mn-lt"/>
              </a:rPr>
              <a:t>missing </a:t>
            </a:r>
            <a:r>
              <a:rPr lang="en-US">
                <a:solidFill>
                  <a:srgbClr val="0070C0"/>
                </a:solidFill>
                <a:cs typeface="Segoe UI"/>
              </a:rPr>
              <a:t>between arguments 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EB4024-853B-EDF9-A313-BC5B5ACE9229}"/>
              </a:ext>
            </a:extLst>
          </p:cNvPr>
          <p:cNvCxnSpPr/>
          <p:nvPr/>
        </p:nvCxnSpPr>
        <p:spPr>
          <a:xfrm flipH="1">
            <a:off x="6922061" y="4117601"/>
            <a:ext cx="303307" cy="59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CD794E-3FA8-1500-EB66-D467B6975F4D}"/>
              </a:ext>
            </a:extLst>
          </p:cNvPr>
          <p:cNvSpPr txBox="1">
            <a:spLocks/>
          </p:cNvSpPr>
          <p:nvPr/>
        </p:nvSpPr>
        <p:spPr>
          <a:xfrm>
            <a:off x="973271" y="4143579"/>
            <a:ext cx="11216105" cy="17127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4444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4444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4444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4444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4444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12750" indent="-285750">
              <a:lnSpc>
                <a:spcPct val="114999"/>
              </a:lnSpc>
              <a:spcBef>
                <a:spcPts val="0"/>
              </a:spcBef>
              <a:buClr>
                <a:srgbClr val="000000"/>
              </a:buClr>
              <a:buSzPts val="1600"/>
            </a:pPr>
            <a:r>
              <a:rPr lang="en-US" sz="2000" b="1" i="1"/>
              <a:t>Example:</a:t>
            </a:r>
            <a:r>
              <a:rPr lang="en-US" sz="2000" i="1"/>
              <a:t> </a:t>
            </a:r>
            <a:r>
              <a:rPr lang="en-US" sz="2000" b="1" i="1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alex.circle</a:t>
            </a:r>
            <a:r>
              <a:rPr lang="en-US" sz="2000" b="1" i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(50 180)</a:t>
            </a:r>
            <a:endParaRPr lang="en-US" sz="2000" b="1" i="1">
              <a:solidFill>
                <a:srgbClr val="FF0000"/>
              </a:solidFill>
              <a:latin typeface="Courier New"/>
              <a:ea typeface="Courier New"/>
              <a:cs typeface="Courier New"/>
            </a:endParaRPr>
          </a:p>
          <a:p>
            <a:pPr marL="1327150" lvl="2" indent="-285750">
              <a:lnSpc>
                <a:spcPct val="115000"/>
              </a:lnSpc>
              <a:spcBef>
                <a:spcPts val="0"/>
              </a:spcBef>
              <a:buSzPts val="1600"/>
            </a:pPr>
            <a:r>
              <a:rPr lang="en-US" b="1" i="1">
                <a:solidFill>
                  <a:schemeClr val="dk1"/>
                </a:solidFill>
              </a:rPr>
              <a:t>Corrected version: </a:t>
            </a:r>
            <a:r>
              <a:rPr lang="en-US" b="1" i="1" err="1">
                <a:solidFill>
                  <a:srgbClr val="00B050"/>
                </a:solidFill>
                <a:latin typeface="Courier New"/>
                <a:cs typeface="Courier New"/>
              </a:rPr>
              <a:t>alex.circle</a:t>
            </a:r>
            <a:r>
              <a:rPr lang="en-US" b="1" i="1">
                <a:solidFill>
                  <a:srgbClr val="00B050"/>
                </a:solidFill>
                <a:latin typeface="Courier New"/>
                <a:cs typeface="Courier New"/>
              </a:rPr>
              <a:t>(50</a:t>
            </a:r>
            <a:r>
              <a:rPr lang="en-US" i="1">
                <a:solidFill>
                  <a:srgbClr val="00B050"/>
                </a:solidFill>
                <a:latin typeface="Courier New"/>
                <a:cs typeface="Courier New"/>
              </a:rPr>
              <a:t>,</a:t>
            </a:r>
            <a:r>
              <a:rPr lang="en-US" b="1" i="1">
                <a:solidFill>
                  <a:srgbClr val="00B050"/>
                </a:solidFill>
                <a:latin typeface="Courier New"/>
                <a:cs typeface="Courier New"/>
              </a:rPr>
              <a:t> 180)</a:t>
            </a:r>
            <a:endParaRPr lang="en-US" i="1">
              <a:solidFill>
                <a:srgbClr val="00B050"/>
              </a:solidFill>
              <a:ea typeface="+mn-lt"/>
              <a:cs typeface="+mn-lt"/>
            </a:endParaRPr>
          </a:p>
          <a:p>
            <a:pPr marL="1327150" lvl="2" indent="-285750">
              <a:lnSpc>
                <a:spcPct val="114999"/>
              </a:lnSpc>
              <a:spcBef>
                <a:spcPts val="0"/>
              </a:spcBef>
              <a:buClr>
                <a:schemeClr val="accent1"/>
              </a:buClr>
              <a:buSzPts val="1600"/>
            </a:pPr>
            <a:r>
              <a:rPr lang="en-US" b="1" i="1">
                <a:solidFill>
                  <a:schemeClr val="dk1"/>
                </a:solidFill>
              </a:rPr>
              <a:t>Explanation: </a:t>
            </a:r>
            <a:r>
              <a:rPr lang="en-US" i="1">
                <a:solidFill>
                  <a:srgbClr val="E600DE"/>
                </a:solidFill>
              </a:rPr>
              <a:t>a syntax rule was broken, more specifically the </a:t>
            </a:r>
            <a:r>
              <a:rPr lang="en-US" b="1" i="1">
                <a:solidFill>
                  <a:srgbClr val="E600DE"/>
                </a:solidFill>
              </a:rPr>
              <a:t>RULE </a:t>
            </a:r>
            <a:r>
              <a:rPr lang="en-US" i="1">
                <a:solidFill>
                  <a:srgbClr val="E600DE"/>
                </a:solidFill>
              </a:rPr>
              <a:t>that function arguments must be separated by commas</a:t>
            </a:r>
            <a:endParaRPr lang="en-US" i="1">
              <a:solidFill>
                <a:srgbClr val="E600DE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112388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87236-3EEA-BFA6-6F47-A884C05D1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/>
              <a:t>Lab 1: Review of Errors</a:t>
            </a:r>
            <a:r>
              <a:rPr lang="en-US" sz="4400" baseline="30000">
                <a:solidFill>
                  <a:schemeClr val="dk1"/>
                </a:solidFill>
              </a:rPr>
              <a:t>1</a:t>
            </a:r>
            <a:r>
              <a:rPr lang="en-US" sz="4400"/>
              <a:t> </a:t>
            </a:r>
            <a:endParaRPr lang="en-CA"/>
          </a:p>
        </p:txBody>
      </p:sp>
      <p:pic>
        <p:nvPicPr>
          <p:cNvPr id="5" name="Google Shape;69;p15" descr="Table&#10;&#10;Description automatically generated">
            <a:extLst>
              <a:ext uri="{FF2B5EF4-FFF2-40B4-BE49-F238E27FC236}">
                <a16:creationId xmlns:a16="http://schemas.microsoft.com/office/drawing/2014/main" id="{395F3B29-6C86-B368-EBD8-6EE2C9D5A90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67" t="635" r="189"/>
          <a:stretch/>
        </p:blipFill>
        <p:spPr>
          <a:xfrm>
            <a:off x="7221860" y="501608"/>
            <a:ext cx="5029308" cy="298163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CD794E-3FA8-1500-EB66-D467B6975F4D}"/>
              </a:ext>
            </a:extLst>
          </p:cNvPr>
          <p:cNvSpPr txBox="1">
            <a:spLocks/>
          </p:cNvSpPr>
          <p:nvPr/>
        </p:nvSpPr>
        <p:spPr>
          <a:xfrm>
            <a:off x="713618" y="3901694"/>
            <a:ext cx="11380861" cy="263952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4444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4444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4444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4444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4444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12750" indent="-285750">
              <a:lnSpc>
                <a:spcPct val="114999"/>
              </a:lnSpc>
              <a:spcBef>
                <a:spcPts val="0"/>
              </a:spcBef>
              <a:buClr>
                <a:srgbClr val="000000"/>
              </a:buClr>
              <a:buSzPts val="1600"/>
            </a:pPr>
            <a:r>
              <a:rPr lang="en-US" sz="2000" b="1" i="1"/>
              <a:t>Example: </a:t>
            </a:r>
            <a:r>
              <a:rPr lang="en-US" sz="2000" b="1" i="1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alex.up</a:t>
            </a:r>
            <a:r>
              <a:rPr lang="en-US" sz="2000" b="1" i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(‘two’)</a:t>
            </a:r>
            <a:endParaRPr lang="en-US" sz="2000" i="1">
              <a:latin typeface="Segoe UI"/>
              <a:cs typeface="Segoe UI"/>
            </a:endParaRPr>
          </a:p>
          <a:p>
            <a:pPr marL="1327150" lvl="2" indent="-285750">
              <a:lnSpc>
                <a:spcPct val="115000"/>
              </a:lnSpc>
              <a:spcBef>
                <a:spcPts val="0"/>
              </a:spcBef>
              <a:buSzPts val="1600"/>
            </a:pPr>
            <a:r>
              <a:rPr lang="en-US" b="1" i="1">
                <a:solidFill>
                  <a:schemeClr val="dk1"/>
                </a:solidFill>
              </a:rPr>
              <a:t>Corrected version: </a:t>
            </a:r>
            <a:r>
              <a:rPr lang="en-US" b="1" i="1" err="1">
                <a:solidFill>
                  <a:srgbClr val="00B050"/>
                </a:solidFill>
                <a:latin typeface="Courier New"/>
                <a:cs typeface="Courier New"/>
              </a:rPr>
              <a:t>alex.up</a:t>
            </a:r>
            <a:r>
              <a:rPr lang="en-US" b="1" i="1">
                <a:solidFill>
                  <a:srgbClr val="00B050"/>
                </a:solidFill>
                <a:latin typeface="Courier New"/>
                <a:cs typeface="Courier New"/>
              </a:rPr>
              <a:t>(2)</a:t>
            </a:r>
            <a:endParaRPr lang="en-US" i="1">
              <a:solidFill>
                <a:srgbClr val="00B050"/>
              </a:solidFill>
              <a:ea typeface="+mn-lt"/>
              <a:cs typeface="+mn-lt"/>
            </a:endParaRPr>
          </a:p>
          <a:p>
            <a:pPr lvl="2">
              <a:lnSpc>
                <a:spcPct val="114999"/>
              </a:lnSpc>
              <a:spcBef>
                <a:spcPts val="0"/>
              </a:spcBef>
              <a:buSzPts val="1600"/>
            </a:pPr>
            <a:r>
              <a:rPr lang="en-US" sz="2000" b="1" i="1">
                <a:solidFill>
                  <a:schemeClr val="dk1"/>
                </a:solidFill>
              </a:rPr>
              <a:t>Explanation:</a:t>
            </a:r>
            <a:r>
              <a:rPr lang="en-US" b="1" i="1">
                <a:solidFill>
                  <a:schemeClr val="dk1"/>
                </a:solidFill>
              </a:rPr>
              <a:t> </a:t>
            </a:r>
            <a:endParaRPr lang="en-US" b="1" i="1">
              <a:solidFill>
                <a:schemeClr val="dk1"/>
              </a:solidFill>
              <a:cs typeface="Segoe UI"/>
            </a:endParaRPr>
          </a:p>
          <a:p>
            <a:pPr lvl="2">
              <a:lnSpc>
                <a:spcPct val="114999"/>
              </a:lnSpc>
              <a:spcBef>
                <a:spcPts val="0"/>
              </a:spcBef>
              <a:buSzPts val="1600"/>
            </a:pPr>
            <a:r>
              <a:rPr lang="en-US" i="1">
                <a:solidFill>
                  <a:srgbClr val="E810C8"/>
                </a:solidFill>
              </a:rPr>
              <a:t>Asemantic rule was broken, i.e., </a:t>
            </a:r>
            <a:r>
              <a:rPr lang="en-US">
                <a:solidFill>
                  <a:srgbClr val="E810C8"/>
                </a:solidFill>
              </a:rPr>
              <a:t>function</a:t>
            </a:r>
            <a:r>
              <a:rPr lang="en-US" i="1">
                <a:solidFill>
                  <a:srgbClr val="E810C8"/>
                </a:solidFill>
              </a:rPr>
              <a:t> up() ac</a:t>
            </a:r>
            <a:r>
              <a:rPr lang="en-US" i="1">
                <a:solidFill>
                  <a:srgbClr val="E600DE"/>
                </a:solidFill>
              </a:rPr>
              <a:t>cepts only numerical values and was passed a value of type string. </a:t>
            </a:r>
            <a:endParaRPr lang="en-US">
              <a:cs typeface="Segoe UI"/>
            </a:endParaRPr>
          </a:p>
          <a:p>
            <a:pPr lvl="2">
              <a:lnSpc>
                <a:spcPct val="114999"/>
              </a:lnSpc>
              <a:spcBef>
                <a:spcPts val="0"/>
              </a:spcBef>
              <a:buSzPts val="1600"/>
            </a:pPr>
            <a:r>
              <a:rPr lang="en-US" i="1">
                <a:solidFill>
                  <a:srgbClr val="E600DE"/>
                </a:solidFill>
              </a:rPr>
              <a:t>This semantic error was caught at runtime error due to Python being an interpreted language. (In non-interpreted languages, e.g., C, this type of lower level semantic error would be caught at compilation time.)</a:t>
            </a:r>
            <a:endParaRPr lang="en-US" i="1">
              <a:solidFill>
                <a:srgbClr val="E600DE"/>
              </a:solidFill>
              <a:cs typeface="Segoe UI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6B16DC2-CB85-774F-1B40-8834AE1F3C15}"/>
              </a:ext>
            </a:extLst>
          </p:cNvPr>
          <p:cNvSpPr txBox="1">
            <a:spLocks/>
          </p:cNvSpPr>
          <p:nvPr/>
        </p:nvSpPr>
        <p:spPr>
          <a:xfrm>
            <a:off x="734215" y="1992044"/>
            <a:ext cx="6038989" cy="10553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4444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4444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4444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4444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4444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" indent="0">
              <a:lnSpc>
                <a:spcPct val="114999"/>
              </a:lnSpc>
              <a:spcBef>
                <a:spcPts val="0"/>
              </a:spcBef>
              <a:buClr>
                <a:srgbClr val="000000"/>
              </a:buClr>
              <a:buSzPts val="1600"/>
              <a:buNone/>
            </a:pPr>
            <a:r>
              <a:rPr lang="en-US" sz="2100" b="1" i="1">
                <a:solidFill>
                  <a:srgbClr val="000000"/>
                </a:solidFill>
              </a:rPr>
              <a:t>Runtime Errors: </a:t>
            </a:r>
            <a:r>
              <a:rPr lang="en-US" sz="2100" i="1"/>
              <a:t>occur during the execution of a program (at runtime) </a:t>
            </a:r>
            <a:endParaRPr lang="en-US" sz="2100" i="1">
              <a:solidFill>
                <a:srgbClr val="0000FF"/>
              </a:solidFill>
              <a:highlight>
                <a:srgbClr val="FFFF00"/>
              </a:highlight>
              <a:cs typeface="Segoe UI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A701DCA-1704-DDBA-4737-BEA7B0C3CA12}"/>
              </a:ext>
            </a:extLst>
          </p:cNvPr>
          <p:cNvCxnSpPr/>
          <p:nvPr/>
        </p:nvCxnSpPr>
        <p:spPr>
          <a:xfrm flipH="1">
            <a:off x="5786143" y="4424129"/>
            <a:ext cx="191247" cy="309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8AA7B06-9C62-4FBB-AB81-73B2BDE4D753}"/>
              </a:ext>
            </a:extLst>
          </p:cNvPr>
          <p:cNvSpPr txBox="1"/>
          <p:nvPr/>
        </p:nvSpPr>
        <p:spPr>
          <a:xfrm>
            <a:off x="2934240" y="2850347"/>
            <a:ext cx="384429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70C0"/>
                </a:solidFill>
                <a:cs typeface="Segoe UI"/>
              </a:rPr>
              <a:t>Changed the value and the data type of the input, i.e., changed from a string to a numerical value</a:t>
            </a:r>
          </a:p>
        </p:txBody>
      </p:sp>
    </p:spTree>
    <p:extLst>
      <p:ext uri="{BB962C8B-B14F-4D97-AF65-F5344CB8AC3E}">
        <p14:creationId xmlns:p14="http://schemas.microsoft.com/office/powerpoint/2010/main" val="1452690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87236-3EEA-BFA6-6F47-A884C05D1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/>
              <a:t>Lab 1: Review of Errors</a:t>
            </a:r>
            <a:r>
              <a:rPr lang="en-US" baseline="30000">
                <a:solidFill>
                  <a:schemeClr val="dk1"/>
                </a:solidFill>
              </a:rPr>
              <a:t>2</a:t>
            </a:r>
            <a:r>
              <a:rPr lang="en-US" sz="4400"/>
              <a:t> 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2B925-3716-7C7F-4DD0-E9E705A42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286" y="1921825"/>
            <a:ext cx="6517108" cy="150359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13970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400"/>
              <a:buNone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Semantic Errors: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occur when the semantic </a:t>
            </a:r>
            <a:r>
              <a:rPr lang="en-US" sz="2000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rules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of the language are broken (e.g., calling a function with the wrong argument type or </a:t>
            </a:r>
            <a:r>
              <a:rPr lang="en-US" sz="2000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with the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wrong number of arguments)</a:t>
            </a:r>
            <a:endParaRPr lang="en-US" sz="2000">
              <a:cs typeface="Segoe UI"/>
            </a:endParaRPr>
          </a:p>
          <a:p>
            <a:pPr marL="457200" indent="-3175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Char char="●"/>
              <a:defRPr/>
            </a:pPr>
            <a:endParaRPr lang="en-US" sz="1800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6" name="Google Shape;69;p15" descr="Table&#10;&#10;Description automatically generated">
            <a:extLst>
              <a:ext uri="{FF2B5EF4-FFF2-40B4-BE49-F238E27FC236}">
                <a16:creationId xmlns:a16="http://schemas.microsoft.com/office/drawing/2014/main" id="{7239D605-CA89-4728-FAFC-951B44510FF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67" t="635" r="189"/>
          <a:stretch/>
        </p:blipFill>
        <p:spPr>
          <a:xfrm>
            <a:off x="7162096" y="501608"/>
            <a:ext cx="5029308" cy="298163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FFE8C0D-1291-340D-8CA3-968D90E02599}"/>
              </a:ext>
            </a:extLst>
          </p:cNvPr>
          <p:cNvSpPr txBox="1">
            <a:spLocks/>
          </p:cNvSpPr>
          <p:nvPr/>
        </p:nvSpPr>
        <p:spPr>
          <a:xfrm>
            <a:off x="181392" y="4001635"/>
            <a:ext cx="11425281" cy="15633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4444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4444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4444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4444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4444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970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400"/>
              <a:buNone/>
              <a:defRPr/>
            </a:pPr>
            <a:endParaRPr lang="en-US" sz="1800" kern="0">
              <a:solidFill>
                <a:srgbClr val="595959"/>
              </a:solidFill>
              <a:latin typeface="Arial"/>
              <a:cs typeface="Arial"/>
            </a:endParaRPr>
          </a:p>
          <a:p>
            <a:pPr marL="914400" lvl="1" indent="-3175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400"/>
              <a:buFont typeface="Arial"/>
              <a:buChar char="○"/>
              <a:defRPr/>
            </a:pPr>
            <a:r>
              <a:rPr lang="en-US" sz="2000" b="1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Example: </a:t>
            </a:r>
            <a:r>
              <a:rPr lang="en-US" sz="2000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000" kern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alex.up</a:t>
            </a:r>
            <a:r>
              <a:rPr lang="en-US" sz="2000" kern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(5)</a:t>
            </a:r>
            <a:endParaRPr lang="en-US" sz="2000" kern="0">
              <a:solidFill>
                <a:srgbClr val="FF0000"/>
              </a:solidFill>
              <a:latin typeface="Arial"/>
              <a:cs typeface="Arial"/>
            </a:endParaRPr>
          </a:p>
          <a:p>
            <a:pPr marL="1371600" lvl="2" indent="-285750">
              <a:lnSpc>
                <a:spcPct val="114999"/>
              </a:lnSpc>
              <a:spcBef>
                <a:spcPts val="0"/>
              </a:spcBef>
              <a:buSzPts val="1400"/>
              <a:buFont typeface="Arial,Sans-Serif"/>
              <a:buChar char="○"/>
              <a:defRPr/>
            </a:pPr>
            <a:r>
              <a:rPr lang="en-US" b="1" kern="0">
                <a:solidFill>
                  <a:srgbClr val="595959"/>
                </a:solidFill>
                <a:latin typeface="Arial"/>
                <a:cs typeface="Courier New"/>
              </a:rPr>
              <a:t>Corrected version:  </a:t>
            </a:r>
            <a:r>
              <a:rPr lang="en-US" kern="0" err="1">
                <a:solidFill>
                  <a:srgbClr val="00B050"/>
                </a:solidFill>
                <a:latin typeface="Courier New"/>
                <a:cs typeface="Courier New"/>
              </a:rPr>
              <a:t>alex.up</a:t>
            </a:r>
            <a:r>
              <a:rPr lang="en-US" kern="0">
                <a:solidFill>
                  <a:srgbClr val="00B050"/>
                </a:solidFill>
                <a:latin typeface="Courier New"/>
                <a:cs typeface="Courier New"/>
              </a:rPr>
              <a:t>()</a:t>
            </a:r>
            <a:endParaRPr lang="en-US" kern="0">
              <a:solidFill>
                <a:srgbClr val="00B050"/>
              </a:solidFill>
              <a:ea typeface="+mn-lt"/>
              <a:cs typeface="+mn-lt"/>
            </a:endParaRPr>
          </a:p>
          <a:p>
            <a:pPr marL="1371600" lvl="2" indent="-28575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400"/>
              <a:buFont typeface="Arial"/>
              <a:buChar char="○"/>
              <a:defRPr/>
            </a:pPr>
            <a:r>
              <a:rPr lang="en-US" b="1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Explanation:</a:t>
            </a:r>
            <a:r>
              <a:rPr lang="en-US" kern="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kern="0">
                <a:solidFill>
                  <a:srgbClr val="E810C8"/>
                </a:solidFill>
                <a:latin typeface="Arial"/>
                <a:cs typeface="Courier New"/>
                <a:sym typeface="Arial"/>
              </a:rPr>
              <a:t>a semantic rule was broken, i.e., </a:t>
            </a:r>
            <a:r>
              <a:rPr lang="en-US" kern="0">
                <a:solidFill>
                  <a:srgbClr val="E810C8"/>
                </a:solidFill>
                <a:latin typeface="Arial"/>
                <a:cs typeface="Arial"/>
                <a:sym typeface="Arial"/>
              </a:rPr>
              <a:t>me</a:t>
            </a:r>
            <a:r>
              <a:rPr lang="en-US" kern="0">
                <a:solidFill>
                  <a:srgbClr val="E600DE"/>
                </a:solidFill>
                <a:latin typeface="Arial"/>
                <a:cs typeface="Arial"/>
                <a:sym typeface="Arial"/>
              </a:rPr>
              <a:t>thod</a:t>
            </a:r>
            <a:r>
              <a:rPr lang="en-US" kern="0">
                <a:solidFill>
                  <a:srgbClr val="E600DE"/>
                </a:solidFill>
                <a:latin typeface="Courier New"/>
                <a:ea typeface="Courier New"/>
                <a:cs typeface="Courier New"/>
                <a:sym typeface="Courier New"/>
              </a:rPr>
              <a:t> up()</a:t>
            </a:r>
            <a:r>
              <a:rPr lang="en-US" kern="0">
                <a:solidFill>
                  <a:srgbClr val="E600DE"/>
                </a:solidFill>
                <a:latin typeface="Courier New"/>
                <a:cs typeface="Courier New"/>
                <a:sym typeface="Arial"/>
              </a:rPr>
              <a:t> </a:t>
            </a:r>
            <a:r>
              <a:rPr lang="en-US" kern="0">
                <a:solidFill>
                  <a:srgbClr val="E600DE"/>
                </a:solidFill>
                <a:latin typeface="Arial"/>
                <a:cs typeface="Arial"/>
                <a:sym typeface="Arial"/>
              </a:rPr>
              <a:t>was called with the wrong number of arguments, more specifically </a:t>
            </a:r>
            <a:r>
              <a:rPr lang="en-US" kern="0">
                <a:solidFill>
                  <a:srgbClr val="E600DE"/>
                </a:solidFill>
                <a:latin typeface="Courier New"/>
                <a:cs typeface="Courier New"/>
                <a:sym typeface="Arial"/>
              </a:rPr>
              <a:t>up()</a:t>
            </a:r>
            <a:r>
              <a:rPr lang="en-US" kern="0">
                <a:solidFill>
                  <a:srgbClr val="E600DE"/>
                </a:solidFill>
                <a:latin typeface="Arial"/>
                <a:cs typeface="Arial"/>
                <a:sym typeface="Arial"/>
              </a:rPr>
              <a:t>accepts fewer arguments than were passed to it.</a:t>
            </a:r>
            <a:endParaRPr lang="en-US" kern="0">
              <a:solidFill>
                <a:srgbClr val="E600DE"/>
              </a:solidFill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724A47-B66A-179B-48F3-F1E8799C0C3B}"/>
              </a:ext>
            </a:extLst>
          </p:cNvPr>
          <p:cNvSpPr txBox="1"/>
          <p:nvPr/>
        </p:nvSpPr>
        <p:spPr>
          <a:xfrm>
            <a:off x="4029335" y="3634590"/>
            <a:ext cx="23233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70C0"/>
                </a:solidFill>
                <a:cs typeface="Segoe UI"/>
              </a:rPr>
              <a:t>Removed argument 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15366A-1897-4007-831A-C4C577A3A98B}"/>
              </a:ext>
            </a:extLst>
          </p:cNvPr>
          <p:cNvCxnSpPr/>
          <p:nvPr/>
        </p:nvCxnSpPr>
        <p:spPr>
          <a:xfrm flipH="1">
            <a:off x="4714539" y="4027693"/>
            <a:ext cx="221727" cy="575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065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87236-3EEA-BFA6-6F47-A884C05D1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/>
              <a:t>Lab 1: Review of Errors</a:t>
            </a:r>
            <a:r>
              <a:rPr lang="en-US" baseline="30000">
                <a:solidFill>
                  <a:schemeClr val="dk1"/>
                </a:solidFill>
              </a:rPr>
              <a:t>2</a:t>
            </a:r>
            <a:r>
              <a:rPr lang="en-US" sz="4400"/>
              <a:t> </a:t>
            </a:r>
            <a:endParaRPr lang="en-CA"/>
          </a:p>
        </p:txBody>
      </p:sp>
      <p:pic>
        <p:nvPicPr>
          <p:cNvPr id="6" name="Google Shape;69;p15" descr="Table&#10;&#10;Description automatically generated">
            <a:extLst>
              <a:ext uri="{FF2B5EF4-FFF2-40B4-BE49-F238E27FC236}">
                <a16:creationId xmlns:a16="http://schemas.microsoft.com/office/drawing/2014/main" id="{7239D605-CA89-4728-FAFC-951B44510FF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67" t="635" r="189"/>
          <a:stretch/>
        </p:blipFill>
        <p:spPr>
          <a:xfrm>
            <a:off x="7162096" y="501608"/>
            <a:ext cx="5029308" cy="298163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0735585-9472-E8D9-6887-F07337450C28}"/>
              </a:ext>
            </a:extLst>
          </p:cNvPr>
          <p:cNvSpPr txBox="1">
            <a:spLocks/>
          </p:cNvSpPr>
          <p:nvPr/>
        </p:nvSpPr>
        <p:spPr>
          <a:xfrm>
            <a:off x="412981" y="4173457"/>
            <a:ext cx="11634458" cy="21385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4444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4444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4444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4444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4444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970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400"/>
              <a:buNone/>
              <a:defRPr/>
            </a:pPr>
            <a:endParaRPr lang="en-US" sz="1800" kern="0">
              <a:solidFill>
                <a:srgbClr val="595959"/>
              </a:solidFill>
              <a:latin typeface="Arial"/>
              <a:cs typeface="Arial"/>
            </a:endParaRPr>
          </a:p>
          <a:p>
            <a:pPr marL="914400" lvl="1" indent="-3175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400"/>
              <a:buFont typeface="Arial"/>
              <a:buChar char="○"/>
              <a:defRPr/>
            </a:pPr>
            <a:r>
              <a:rPr lang="en-US" sz="2000" b="1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Example: </a:t>
            </a:r>
            <a:r>
              <a:rPr lang="en-US" sz="2000" kern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alex.right</a:t>
            </a:r>
            <a:r>
              <a:rPr lang="en-US" sz="2000" kern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(2 * </a:t>
            </a:r>
            <a:r>
              <a:rPr lang="en-US" sz="2000" kern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math.pi</a:t>
            </a:r>
            <a:r>
              <a:rPr lang="en-US" sz="2000" kern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lang="en-US" sz="2000" kern="0">
              <a:solidFill>
                <a:srgbClr val="FF0000"/>
              </a:solidFill>
              <a:latin typeface="Arial"/>
              <a:cs typeface="Arial"/>
            </a:endParaRPr>
          </a:p>
          <a:p>
            <a:pPr marL="1371600" lvl="2" indent="-285750">
              <a:lnSpc>
                <a:spcPct val="114999"/>
              </a:lnSpc>
              <a:spcBef>
                <a:spcPts val="0"/>
              </a:spcBef>
              <a:buSzPts val="1400"/>
              <a:buFont typeface="Arial,Sans-Serif"/>
              <a:buChar char="○"/>
              <a:defRPr/>
            </a:pPr>
            <a:r>
              <a:rPr lang="en-US" b="1" kern="0">
                <a:solidFill>
                  <a:srgbClr val="595959"/>
                </a:solidFill>
                <a:latin typeface="Arial"/>
                <a:cs typeface="Arial"/>
              </a:rPr>
              <a:t>Corrected version: </a:t>
            </a:r>
            <a:r>
              <a:rPr lang="en-US" kern="0" err="1">
                <a:solidFill>
                  <a:srgbClr val="00B050"/>
                </a:solidFill>
                <a:latin typeface="Courier New"/>
                <a:cs typeface="Courier New"/>
              </a:rPr>
              <a:t>alex.right</a:t>
            </a:r>
            <a:r>
              <a:rPr lang="en-US" kern="0">
                <a:solidFill>
                  <a:srgbClr val="00B050"/>
                </a:solidFill>
                <a:latin typeface="Courier New"/>
                <a:cs typeface="Courier New"/>
              </a:rPr>
              <a:t>( 360 )</a:t>
            </a:r>
            <a:endParaRPr lang="en-US" kern="0">
              <a:solidFill>
                <a:srgbClr val="00B050"/>
              </a:solidFill>
              <a:ea typeface="+mn-lt"/>
              <a:cs typeface="+mn-lt"/>
            </a:endParaRPr>
          </a:p>
          <a:p>
            <a:pPr marL="1371600" lvl="2" indent="-285750">
              <a:lnSpc>
                <a:spcPct val="114999"/>
              </a:lnSpc>
              <a:spcBef>
                <a:spcPts val="0"/>
              </a:spcBef>
              <a:buClr>
                <a:srgbClr val="595959"/>
              </a:buClr>
              <a:buSzPts val="1400"/>
              <a:buFont typeface="Arial"/>
              <a:buChar char="○"/>
              <a:defRPr/>
            </a:pPr>
            <a:r>
              <a:rPr lang="en-US" b="1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Explanation:</a:t>
            </a:r>
            <a:r>
              <a:rPr lang="en-US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kern="0">
                <a:solidFill>
                  <a:srgbClr val="E810C8"/>
                </a:solidFill>
                <a:latin typeface="Arial"/>
                <a:cs typeface="Arial"/>
                <a:sym typeface="Arial"/>
              </a:rPr>
              <a:t>a</a:t>
            </a:r>
            <a:r>
              <a:rPr lang="en-US" kern="0">
                <a:solidFill>
                  <a:srgbClr val="E810C8"/>
                </a:solidFill>
                <a:latin typeface="Arial"/>
                <a:cs typeface="Arial"/>
                <a:sym typeface="Courier New"/>
              </a:rPr>
              <a:t> higher level semantic rule was broken, i.e., function </a:t>
            </a:r>
            <a:r>
              <a:rPr lang="en-US" kern="0">
                <a:solidFill>
                  <a:srgbClr val="E810C8"/>
                </a:solidFill>
                <a:latin typeface="Courier New"/>
                <a:cs typeface="Courier New"/>
                <a:sym typeface="Courier New"/>
              </a:rPr>
              <a:t>right</a:t>
            </a:r>
            <a:r>
              <a:rPr lang="en-US" kern="0">
                <a:solidFill>
                  <a:srgbClr val="E810C8"/>
                </a:solidFill>
                <a:latin typeface="Courier New"/>
                <a:cs typeface="Courier New"/>
                <a:sym typeface="Arial"/>
              </a:rPr>
              <a:t>()</a:t>
            </a:r>
            <a:r>
              <a:rPr lang="en-US" kern="0">
                <a:solidFill>
                  <a:srgbClr val="E810C8"/>
                </a:solidFill>
                <a:latin typeface="Arial"/>
                <a:cs typeface="Arial"/>
                <a:sym typeface="Arial"/>
              </a:rPr>
              <a:t> assumes that the values passed to it represent angles expressed in </a:t>
            </a:r>
            <a:r>
              <a:rPr lang="en-US" b="1" kern="0">
                <a:solidFill>
                  <a:srgbClr val="E810C8"/>
                </a:solidFill>
                <a:latin typeface="Arial"/>
                <a:cs typeface="Arial"/>
                <a:sym typeface="Arial"/>
              </a:rPr>
              <a:t>degrees</a:t>
            </a:r>
            <a:r>
              <a:rPr lang="en-US" kern="0">
                <a:solidFill>
                  <a:srgbClr val="E810C8"/>
                </a:solidFill>
                <a:latin typeface="Arial"/>
                <a:cs typeface="Arial"/>
                <a:sym typeface="Arial"/>
              </a:rPr>
              <a:t> (not </a:t>
            </a:r>
            <a:r>
              <a:rPr lang="en-US" b="1" kern="0">
                <a:solidFill>
                  <a:srgbClr val="E810C8"/>
                </a:solidFill>
                <a:latin typeface="Arial"/>
                <a:cs typeface="Arial"/>
                <a:sym typeface="Arial"/>
              </a:rPr>
              <a:t>radians ! ) </a:t>
            </a:r>
            <a:r>
              <a:rPr lang="en-US" kern="0">
                <a:solidFill>
                  <a:srgbClr val="E810C8"/>
                </a:solidFill>
                <a:latin typeface="Arial"/>
                <a:cs typeface="Arial"/>
                <a:sym typeface="Arial"/>
              </a:rPr>
              <a:t>and was passed a value that represents the value of an angle expressed in radians.</a:t>
            </a:r>
            <a:endParaRPr lang="en-US" kern="0">
              <a:solidFill>
                <a:srgbClr val="E810C8"/>
              </a:solidFill>
              <a:latin typeface="Arial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946378-07B3-4832-9F06-1734692AD968}"/>
              </a:ext>
            </a:extLst>
          </p:cNvPr>
          <p:cNvSpPr txBox="1"/>
          <p:nvPr/>
        </p:nvSpPr>
        <p:spPr>
          <a:xfrm>
            <a:off x="6297704" y="3511176"/>
            <a:ext cx="21888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70C0"/>
                </a:solidFill>
                <a:cs typeface="Segoe UI"/>
              </a:rPr>
              <a:t>Corrected the value of the argument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7BBED0-670A-1D6A-D3E7-151FC892F2EB}"/>
              </a:ext>
            </a:extLst>
          </p:cNvPr>
          <p:cNvCxnSpPr/>
          <p:nvPr/>
        </p:nvCxnSpPr>
        <p:spPr>
          <a:xfrm flipH="1">
            <a:off x="6539194" y="4205382"/>
            <a:ext cx="490071" cy="630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724941-91DE-3317-B5A8-40E289292B88}"/>
              </a:ext>
            </a:extLst>
          </p:cNvPr>
          <p:cNvSpPr txBox="1">
            <a:spLocks/>
          </p:cNvSpPr>
          <p:nvPr/>
        </p:nvSpPr>
        <p:spPr>
          <a:xfrm>
            <a:off x="696863" y="1992044"/>
            <a:ext cx="6375165" cy="19368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4444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4444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4444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4444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4444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970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400"/>
              <a:buNone/>
              <a:defRPr/>
            </a:pPr>
            <a:r>
              <a:rPr lang="en-US" sz="20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Logical Errors: </a:t>
            </a:r>
            <a:r>
              <a:rPr lang="en-US" sz="20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occur when </a:t>
            </a:r>
            <a:r>
              <a:rPr lang="en-US" sz="2000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the meaning/semantics of a program is not the intended one  (e.g., a mathematical formula is implemented incorrectly, a block of instructions is mis-indented)</a:t>
            </a:r>
            <a:endParaRPr lang="en-US" b="1" kern="0">
              <a:solidFill>
                <a:srgbClr val="E810C8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9135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629FD-6EFD-930E-D10A-AF1CF06AD4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Review of Lecture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E17D4-35B9-E086-78D5-66434A0DA5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550" y="3849688"/>
            <a:ext cx="11390313" cy="1655762"/>
          </a:xfrm>
        </p:spPr>
        <p:txBody>
          <a:bodyPr>
            <a:normAutofit/>
          </a:bodyPr>
          <a:lstStyle/>
          <a:p>
            <a:r>
              <a:rPr lang="en-CA" sz="4000" i="1">
                <a:solidFill>
                  <a:schemeClr val="accent2"/>
                </a:solidFill>
              </a:rPr>
              <a:t>Defining and Using functions</a:t>
            </a:r>
          </a:p>
        </p:txBody>
      </p:sp>
    </p:spTree>
    <p:extLst>
      <p:ext uri="{BB962C8B-B14F-4D97-AF65-F5344CB8AC3E}">
        <p14:creationId xmlns:p14="http://schemas.microsoft.com/office/powerpoint/2010/main" val="3769026835"/>
      </p:ext>
    </p:extLst>
  </p:cSld>
  <p:clrMapOvr>
    <a:masterClrMapping/>
  </p:clrMapOvr>
</p:sld>
</file>

<file path=ppt/theme/theme1.xml><?xml version="1.0" encoding="utf-8"?>
<a:theme xmlns:a="http://schemas.openxmlformats.org/drawingml/2006/main" name="APS106_PPTX_Theme">
  <a:themeElements>
    <a:clrScheme name="Custom 5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17EE5"/>
      </a:accent1>
      <a:accent2>
        <a:srgbClr val="017EE5"/>
      </a:accent2>
      <a:accent3>
        <a:srgbClr val="017EE5"/>
      </a:accent3>
      <a:accent4>
        <a:srgbClr val="7B8994"/>
      </a:accent4>
      <a:accent5>
        <a:srgbClr val="7B8994"/>
      </a:accent5>
      <a:accent6>
        <a:srgbClr val="FF9933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PPTX_Theme" id="{D71ABBE9-7E6D-4E30-BD8F-2EB61EB32A2D}" vid="{056030BA-02C6-4208-ACCE-F1B550CC0A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APS106_PPTX_Theme</Template>
  <Application>Microsoft Office PowerPoint</Application>
  <PresentationFormat>Widescreen</PresentationFormat>
  <Slides>31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APS106_PPTX_Theme</vt:lpstr>
      <vt:lpstr> Tutorial 2 - Week 3</vt:lpstr>
      <vt:lpstr>Agenda</vt:lpstr>
      <vt:lpstr>Learning Objectives</vt:lpstr>
      <vt:lpstr>Review of Lab 1</vt:lpstr>
      <vt:lpstr>Lab 1: Review of Errors1 </vt:lpstr>
      <vt:lpstr>Lab 1: Review of Errors1 </vt:lpstr>
      <vt:lpstr>Lab 1: Review of Errors2 </vt:lpstr>
      <vt:lpstr>Lab 1: Review of Errors2 </vt:lpstr>
      <vt:lpstr>Review of Lecture</vt:lpstr>
      <vt:lpstr>Defining Functions</vt:lpstr>
      <vt:lpstr>Example of a function</vt:lpstr>
      <vt:lpstr>Calling functions</vt:lpstr>
      <vt:lpstr>Functions and variables</vt:lpstr>
      <vt:lpstr>Review of Lecture</vt:lpstr>
      <vt:lpstr>Variable Scope</vt:lpstr>
      <vt:lpstr>Python Functions Always Return a Value !1</vt:lpstr>
      <vt:lpstr>Python Functions Always Return a Value !2 </vt:lpstr>
      <vt:lpstr>When Do We Need to Use return Statements?</vt:lpstr>
      <vt:lpstr>Functions must be defined before being called… or you will get an error !</vt:lpstr>
      <vt:lpstr>Review of Lecture</vt:lpstr>
      <vt:lpstr>Lecture Content: Built-in Functions!1</vt:lpstr>
      <vt:lpstr>Lecture Content: Functions2</vt:lpstr>
      <vt:lpstr>Examples of functions you might have used…</vt:lpstr>
      <vt:lpstr>Review of Lecture</vt:lpstr>
      <vt:lpstr>Python Modules</vt:lpstr>
      <vt:lpstr>Python's Built-in modules Modules</vt:lpstr>
      <vt:lpstr>Practice Problems</vt:lpstr>
      <vt:lpstr>Review Practice Problem 1</vt:lpstr>
      <vt:lpstr>Review Practice Problem 2</vt:lpstr>
      <vt:lpstr>Coding Problem 1</vt:lpstr>
      <vt:lpstr>Coding Problem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Tutorial 2 - Week 3</dc:title>
  <dc:creator>Ali Howidi</dc:creator>
  <cp:revision>1</cp:revision>
  <dcterms:created xsi:type="dcterms:W3CDTF">2023-01-16T02:07:27Z</dcterms:created>
  <dcterms:modified xsi:type="dcterms:W3CDTF">2023-01-22T22:38:02Z</dcterms:modified>
</cp:coreProperties>
</file>